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Lst>
  <p:notesMasterIdLst>
    <p:notesMasterId r:id="rId23"/>
  </p:notesMasterIdLst>
  <p:handoutMasterIdLst>
    <p:handoutMasterId r:id="rId24"/>
  </p:handoutMasterIdLst>
  <p:sldIdLst>
    <p:sldId id="312" r:id="rId2"/>
    <p:sldId id="275" r:id="rId3"/>
    <p:sldId id="313" r:id="rId4"/>
    <p:sldId id="314" r:id="rId5"/>
    <p:sldId id="315" r:id="rId6"/>
    <p:sldId id="322" r:id="rId7"/>
    <p:sldId id="276" r:id="rId8"/>
    <p:sldId id="317" r:id="rId9"/>
    <p:sldId id="268" r:id="rId10"/>
    <p:sldId id="274" r:id="rId11"/>
    <p:sldId id="278" r:id="rId12"/>
    <p:sldId id="321" r:id="rId13"/>
    <p:sldId id="279" r:id="rId14"/>
    <p:sldId id="280" r:id="rId15"/>
    <p:sldId id="281" r:id="rId16"/>
    <p:sldId id="282" r:id="rId17"/>
    <p:sldId id="283" r:id="rId18"/>
    <p:sldId id="284" r:id="rId19"/>
    <p:sldId id="285" r:id="rId20"/>
    <p:sldId id="286" r:id="rId21"/>
    <p:sldId id="267" r:id="rId22"/>
  </p:sldIdLst>
  <p:sldSz cx="9144000" cy="6858000" type="screen4x3"/>
  <p:notesSz cx="6858000" cy="9144000"/>
  <p:defaultTextStyle>
    <a:defPPr>
      <a:defRPr lang="en-US"/>
    </a:defPPr>
    <a:lvl1pPr algn="ctr" rtl="0" fontAlgn="base">
      <a:spcBef>
        <a:spcPct val="0"/>
      </a:spcBef>
      <a:spcAft>
        <a:spcPct val="0"/>
      </a:spcAft>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1pPr>
    <a:lvl2pPr marL="457200" algn="ctr" rtl="0" fontAlgn="base">
      <a:spcBef>
        <a:spcPct val="0"/>
      </a:spcBef>
      <a:spcAft>
        <a:spcPct val="0"/>
      </a:spcAft>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2pPr>
    <a:lvl3pPr marL="914400" algn="ctr" rtl="0" fontAlgn="base">
      <a:spcBef>
        <a:spcPct val="0"/>
      </a:spcBef>
      <a:spcAft>
        <a:spcPct val="0"/>
      </a:spcAft>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3pPr>
    <a:lvl4pPr marL="1371600" algn="ctr" rtl="0" fontAlgn="base">
      <a:spcBef>
        <a:spcPct val="0"/>
      </a:spcBef>
      <a:spcAft>
        <a:spcPct val="0"/>
      </a:spcAft>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4pPr>
    <a:lvl5pPr marL="1828800" algn="ctr" rtl="0" fontAlgn="base">
      <a:spcBef>
        <a:spcPct val="0"/>
      </a:spcBef>
      <a:spcAft>
        <a:spcPct val="0"/>
      </a:spcAft>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5pPr>
    <a:lvl6pPr marL="2286000" algn="l" defTabSz="914400" rtl="0" eaLnBrk="1" latinLnBrk="0" hangingPunct="1">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6pPr>
    <a:lvl7pPr marL="2743200" algn="l" defTabSz="914400" rtl="0" eaLnBrk="1" latinLnBrk="0" hangingPunct="1">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7pPr>
    <a:lvl8pPr marL="3200400" algn="l" defTabSz="914400" rtl="0" eaLnBrk="1" latinLnBrk="0" hangingPunct="1">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8pPr>
    <a:lvl9pPr marL="3657600" algn="l" defTabSz="914400" rtl="0" eaLnBrk="1" latinLnBrk="0" hangingPunct="1">
      <a:defRPr sz="1400" kern="1200">
        <a:solidFill>
          <a:schemeClr val="bg1"/>
        </a:solidFill>
        <a:effectLst>
          <a:outerShdw blurRad="38100" dist="38100" dir="2700000" algn="tl">
            <a:srgbClr val="000000">
              <a:alpha val="43137"/>
            </a:srgbClr>
          </a:outerShdw>
        </a:effectLst>
        <a:latin typeface="Times New Roman" pitchFamily="18" charset="0"/>
        <a:ea typeface="Gulim" pitchFamily="34" charset="-127"/>
        <a:cs typeface="+mn-cs"/>
      </a:defRPr>
    </a:lvl9pPr>
  </p:defaultTextStyle>
  <p:modifyVerifier cryptProviderType="rsaFull" cryptAlgorithmClass="hash" cryptAlgorithmType="typeAny" cryptAlgorithmSid="4" spinCount="50000" saltData="JlvEPt6N+k3zkrZpuymrbA" hashData="rD/oauGZL9lAKuuEVQCdS/zRII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B5BE62"/>
    <a:srgbClr val="BAAFA0"/>
    <a:srgbClr val="111111"/>
    <a:srgbClr val="663300"/>
    <a:srgbClr val="000066"/>
    <a:srgbClr val="CC0000"/>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14" autoAdjust="0"/>
    <p:restoredTop sz="94563" autoAdjust="0"/>
  </p:normalViewPr>
  <p:slideViewPr>
    <p:cSldViewPr snapToGrid="0">
      <p:cViewPr varScale="1">
        <p:scale>
          <a:sx n="79" d="100"/>
          <a:sy n="79" d="100"/>
        </p:scale>
        <p:origin x="-156"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effectLst/>
                <a:latin typeface="Arial" pitchFamily="34" charset="0"/>
                <a:ea typeface="宋体" pitchFamily="2" charset="-122"/>
              </a:defRPr>
            </a:lvl1pPr>
          </a:lstStyle>
          <a:p>
            <a:pPr>
              <a:defRPr/>
            </a:pPr>
            <a:endParaRPr lang="zh-CN" altLang="en-US"/>
          </a:p>
        </p:txBody>
      </p:sp>
      <p:sp>
        <p:nvSpPr>
          <p:cNvPr id="5427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effectLst/>
                <a:latin typeface="Arial" pitchFamily="34" charset="0"/>
                <a:ea typeface="宋体" pitchFamily="2" charset="-122"/>
              </a:defRPr>
            </a:lvl1pPr>
          </a:lstStyle>
          <a:p>
            <a:pPr>
              <a:defRPr/>
            </a:pPr>
            <a:endParaRPr lang="en-US" altLang="zh-CN"/>
          </a:p>
        </p:txBody>
      </p:sp>
      <p:sp>
        <p:nvSpPr>
          <p:cNvPr id="5427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effectLst/>
                <a:latin typeface="Arial" pitchFamily="34" charset="0"/>
                <a:ea typeface="宋体" pitchFamily="2" charset="-122"/>
              </a:defRPr>
            </a:lvl1pPr>
          </a:lstStyle>
          <a:p>
            <a:pPr>
              <a:defRPr/>
            </a:pPr>
            <a:endParaRPr lang="en-US" altLang="zh-CN"/>
          </a:p>
        </p:txBody>
      </p:sp>
      <p:sp>
        <p:nvSpPr>
          <p:cNvPr id="5427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effectLst/>
                <a:latin typeface="Arial" pitchFamily="34" charset="0"/>
                <a:ea typeface="宋体" pitchFamily="2" charset="-122"/>
              </a:defRPr>
            </a:lvl1pPr>
          </a:lstStyle>
          <a:p>
            <a:pPr>
              <a:defRPr/>
            </a:pPr>
            <a:fld id="{8E799D01-F704-4F82-B005-8B347BB72BFC}"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effectLst/>
                <a:latin typeface="Arial" pitchFamily="34" charset="0"/>
                <a:ea typeface="宋体" pitchFamily="2" charset="-122"/>
              </a:defRPr>
            </a:lvl1pPr>
          </a:lstStyle>
          <a:p>
            <a:pPr>
              <a:defRPr/>
            </a:pPr>
            <a:endParaRPr lang="zh-CN" alt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effectLst/>
                <a:latin typeface="Arial" pitchFamily="34" charset="0"/>
                <a:ea typeface="宋体" pitchFamily="2" charset="-122"/>
              </a:defRPr>
            </a:lvl1pPr>
          </a:lstStyle>
          <a:p>
            <a:pPr>
              <a:defRPr/>
            </a:pPr>
            <a:endParaRPr lang="en-US" altLang="zh-CN"/>
          </a:p>
        </p:txBody>
      </p:sp>
      <p:sp>
        <p:nvSpPr>
          <p:cNvPr id="225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effectLst/>
                <a:latin typeface="Arial" pitchFamily="34" charset="0"/>
                <a:ea typeface="宋体" pitchFamily="2" charset="-122"/>
              </a:defRPr>
            </a:lvl1pPr>
          </a:lstStyle>
          <a:p>
            <a:pPr>
              <a:defRPr/>
            </a:pPr>
            <a:endParaRPr lang="en-US" altLang="zh-CN"/>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effectLst/>
                <a:latin typeface="Arial" pitchFamily="34" charset="0"/>
                <a:ea typeface="宋体" pitchFamily="2" charset="-122"/>
              </a:defRPr>
            </a:lvl1pPr>
          </a:lstStyle>
          <a:p>
            <a:pPr>
              <a:defRPr/>
            </a:pPr>
            <a:fld id="{5389303A-E068-4D4C-BF71-FEB54393A79E}"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C53C905-91AD-4AD4-B158-B1820CAF7DB4}" type="slidenum">
              <a:rPr lang="zh-CN" altLang="en-US" sz="1200">
                <a:solidFill>
                  <a:schemeClr val="tx1"/>
                </a:solidFill>
                <a:effectLst/>
                <a:latin typeface="Arial" charset="0"/>
                <a:ea typeface="宋体" pitchFamily="2" charset="-122"/>
              </a:rPr>
              <a:pPr algn="r"/>
              <a:t>1</a:t>
            </a:fld>
            <a:endParaRPr lang="en-US" altLang="zh-CN" sz="1200">
              <a:solidFill>
                <a:schemeClr val="tx1"/>
              </a:solidFill>
              <a:effectLst/>
              <a:latin typeface="Arial" charset="0"/>
              <a:ea typeface="宋体" pitchFamily="2" charset="-122"/>
            </a:endParaRPr>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D98B97D5-8978-4755-92E9-8C2445EECF2B}" type="slidenum">
              <a:rPr lang="zh-CN" altLang="en-US" smtClean="0">
                <a:latin typeface="Arial" charset="0"/>
              </a:rPr>
              <a:pPr/>
              <a:t>2</a:t>
            </a:fld>
            <a:endParaRPr lang="en-US" altLang="zh-CN" smtClean="0">
              <a:latin typeface="Arial" charset="0"/>
            </a:endParaRPr>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FF548A7C-9B5E-4756-AA93-CE8BED4B98E4}" type="slidenum">
              <a:rPr lang="zh-CN" altLang="en-US" sz="1200">
                <a:solidFill>
                  <a:schemeClr val="tx1"/>
                </a:solidFill>
                <a:effectLst/>
                <a:latin typeface="Arial" charset="0"/>
                <a:ea typeface="宋体" pitchFamily="2" charset="-122"/>
              </a:rPr>
              <a:pPr algn="r"/>
              <a:t>3</a:t>
            </a:fld>
            <a:endParaRPr lang="en-US" altLang="zh-CN" sz="1200">
              <a:solidFill>
                <a:schemeClr val="tx1"/>
              </a:solidFill>
              <a:effectLst/>
              <a:latin typeface="Arial" charset="0"/>
              <a:ea typeface="宋体" pitchFamily="2" charset="-122"/>
            </a:endParaRPr>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7721D67D-95D7-4C6B-8476-078BCBE9A949}" type="slidenum">
              <a:rPr lang="zh-CN" altLang="en-US" sz="1200">
                <a:solidFill>
                  <a:schemeClr val="tx1"/>
                </a:solidFill>
                <a:effectLst/>
                <a:latin typeface="Arial" charset="0"/>
                <a:ea typeface="宋体" pitchFamily="2" charset="-122"/>
              </a:rPr>
              <a:pPr algn="r"/>
              <a:t>4</a:t>
            </a:fld>
            <a:endParaRPr lang="en-US" altLang="zh-CN" sz="1200">
              <a:solidFill>
                <a:schemeClr val="tx1"/>
              </a:solidFill>
              <a:effectLst/>
              <a:latin typeface="Arial" charset="0"/>
              <a:ea typeface="宋体" pitchFamily="2" charset="-122"/>
            </a:endParaRPr>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07FF139F-22FD-4402-8DE8-760CF163B04E}" type="slidenum">
              <a:rPr lang="zh-CN" altLang="en-US" sz="1200">
                <a:solidFill>
                  <a:schemeClr val="tx1"/>
                </a:solidFill>
                <a:effectLst/>
                <a:latin typeface="Arial" charset="0"/>
                <a:ea typeface="宋体" pitchFamily="2" charset="-122"/>
              </a:rPr>
              <a:pPr algn="r"/>
              <a:t>5</a:t>
            </a:fld>
            <a:endParaRPr lang="en-US" altLang="zh-CN" sz="1200">
              <a:solidFill>
                <a:schemeClr val="tx1"/>
              </a:solidFill>
              <a:effectLst/>
              <a:latin typeface="Arial" charset="0"/>
              <a:ea typeface="宋体" pitchFamily="2" charset="-122"/>
            </a:endParaRPr>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83D5563E-D833-40F0-A6B0-9787046E85E0}" type="slidenum">
              <a:rPr lang="zh-CN" altLang="en-US" sz="1200">
                <a:solidFill>
                  <a:schemeClr val="tx1"/>
                </a:solidFill>
                <a:effectLst/>
                <a:latin typeface="Arial" charset="0"/>
                <a:ea typeface="宋体" pitchFamily="2" charset="-122"/>
              </a:rPr>
              <a:pPr algn="r"/>
              <a:t>6</a:t>
            </a:fld>
            <a:endParaRPr lang="en-US" altLang="zh-CN" sz="1200">
              <a:solidFill>
                <a:schemeClr val="tx1"/>
              </a:solidFill>
              <a:effectLst/>
              <a:latin typeface="Arial" charset="0"/>
              <a:ea typeface="宋体" pitchFamily="2" charset="-122"/>
            </a:endParaRPr>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246FD054-7A48-454F-92CF-7C0CA5406D37}" type="slidenum">
              <a:rPr lang="zh-CN" altLang="en-US" smtClean="0">
                <a:latin typeface="Arial" charset="0"/>
              </a:rPr>
              <a:pPr/>
              <a:t>7</a:t>
            </a:fld>
            <a:endParaRPr lang="en-US" altLang="zh-CN" smtClean="0">
              <a:latin typeface="Arial" charset="0"/>
            </a:endParaRPr>
          </a:p>
        </p:txBody>
      </p:sp>
      <p:sp>
        <p:nvSpPr>
          <p:cNvPr id="25603" name="Rectangle 2"/>
          <p:cNvSpPr>
            <a:spLocks noRo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D0003C1-F16D-444E-8898-23238C1E88BA}" type="slidenum">
              <a:rPr lang="zh-CN" altLang="en-US" sz="1200">
                <a:solidFill>
                  <a:schemeClr val="tx1"/>
                </a:solidFill>
                <a:effectLst/>
                <a:latin typeface="Arial" charset="0"/>
                <a:ea typeface="宋体" pitchFamily="2" charset="-122"/>
              </a:rPr>
              <a:pPr algn="r"/>
              <a:t>8</a:t>
            </a:fld>
            <a:endParaRPr lang="en-US" altLang="zh-CN" sz="1200">
              <a:solidFill>
                <a:schemeClr val="tx1"/>
              </a:solidFill>
              <a:effectLst/>
              <a:latin typeface="Arial" charset="0"/>
              <a:ea typeface="宋体" pitchFamily="2" charset="-122"/>
            </a:endParaRPr>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3DB08D49-1339-4D0E-8E6D-73EBB8D77BA1}" type="slidenum">
              <a:rPr lang="zh-CN" altLang="en-US" smtClean="0">
                <a:latin typeface="Arial" charset="0"/>
              </a:rPr>
              <a:pPr/>
              <a:t>9</a:t>
            </a:fld>
            <a:endParaRPr lang="en-US" altLang="zh-CN" smtClean="0">
              <a:latin typeface="Arial" charset="0"/>
            </a:endParaRPr>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547A34B2-94D0-488A-9800-19DCD3C53AD2}" type="slidenum">
              <a:rPr lang="zh-CN" altLang="en-US" smtClean="0">
                <a:latin typeface="Arial" charset="0"/>
              </a:rPr>
              <a:pPr/>
              <a:t>10</a:t>
            </a:fld>
            <a:endParaRPr lang="en-US" altLang="zh-CN" smtClean="0">
              <a:latin typeface="Arial" charset="0"/>
            </a:endParaRPr>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88CC813C-64EC-4EAC-B143-1E0DB454EFA3}" type="slidenum">
              <a:rPr lang="zh-CN" altLang="en-US" smtClean="0">
                <a:latin typeface="Arial" charset="0"/>
              </a:rPr>
              <a:pPr/>
              <a:t>11</a:t>
            </a:fld>
            <a:endParaRPr lang="en-US" altLang="zh-CN" smtClean="0">
              <a:latin typeface="Arial" charset="0"/>
            </a:endParaRPr>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340E55D5-8A72-4ABD-BC70-56421D6E8854}" type="slidenum">
              <a:rPr lang="zh-CN" altLang="en-US" sz="1200">
                <a:solidFill>
                  <a:schemeClr val="tx1"/>
                </a:solidFill>
                <a:effectLst/>
                <a:latin typeface="Arial" charset="0"/>
                <a:ea typeface="宋体" pitchFamily="2" charset="-122"/>
              </a:rPr>
              <a:pPr algn="r"/>
              <a:t>12</a:t>
            </a:fld>
            <a:endParaRPr lang="en-US" altLang="zh-CN" sz="1200">
              <a:solidFill>
                <a:schemeClr val="tx1"/>
              </a:solidFill>
              <a:effectLst/>
              <a:latin typeface="Arial" charset="0"/>
              <a:ea typeface="宋体" pitchFamily="2" charset="-122"/>
            </a:endParaRPr>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11D62E2-AC79-4A1D-B59C-6DD139EFFDB6}" type="slidenum">
              <a:rPr lang="zh-CN" altLang="en-US" smtClean="0">
                <a:latin typeface="Arial" charset="0"/>
              </a:rPr>
              <a:pPr/>
              <a:t>13</a:t>
            </a:fld>
            <a:endParaRPr lang="en-US" altLang="zh-CN" smtClean="0">
              <a:latin typeface="Arial" charset="0"/>
            </a:endParaRPr>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82305E8E-34EE-49A0-827B-3BE5404EB130}" type="slidenum">
              <a:rPr lang="zh-CN" altLang="en-US" smtClean="0">
                <a:latin typeface="Arial" charset="0"/>
              </a:rPr>
              <a:pPr/>
              <a:t>14</a:t>
            </a:fld>
            <a:endParaRPr lang="en-US" altLang="zh-CN" smtClean="0">
              <a:latin typeface="Arial" charset="0"/>
            </a:endParaRPr>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98AE4475-4601-40A5-B0BF-025EB5B5B36B}" type="slidenum">
              <a:rPr lang="zh-CN" altLang="en-US" smtClean="0">
                <a:latin typeface="Arial" charset="0"/>
              </a:rPr>
              <a:pPr/>
              <a:t>15</a:t>
            </a:fld>
            <a:endParaRPr lang="en-US" altLang="zh-CN" smtClean="0">
              <a:latin typeface="Arial" charset="0"/>
            </a:endParaRPr>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51EBA96E-992B-4CC2-AEE3-9928A3BFB33A}" type="slidenum">
              <a:rPr lang="zh-CN" altLang="en-US" smtClean="0">
                <a:latin typeface="Arial" charset="0"/>
              </a:rPr>
              <a:pPr/>
              <a:t>16</a:t>
            </a:fld>
            <a:endParaRPr lang="en-US" altLang="zh-CN" smtClean="0">
              <a:latin typeface="Arial" charset="0"/>
            </a:endParaRPr>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D3E6BDDA-0088-4E0F-8C48-97BBF5F5F41B}" type="slidenum">
              <a:rPr lang="zh-CN" altLang="en-US" smtClean="0">
                <a:latin typeface="Arial" charset="0"/>
              </a:rPr>
              <a:pPr/>
              <a:t>17</a:t>
            </a:fld>
            <a:endParaRPr lang="en-US" altLang="zh-CN" smtClean="0">
              <a:latin typeface="Arial" charset="0"/>
            </a:endParaRPr>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FD06662B-2816-4528-8AF7-45FA0BBEBC5C}" type="slidenum">
              <a:rPr lang="zh-CN" altLang="en-US" smtClean="0">
                <a:latin typeface="Arial" charset="0"/>
              </a:rPr>
              <a:pPr/>
              <a:t>18</a:t>
            </a:fld>
            <a:endParaRPr lang="en-US" altLang="zh-CN" smtClean="0">
              <a:latin typeface="Arial" charset="0"/>
            </a:endParaRPr>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E49F91AB-E236-4631-9193-16CBDEC4430B}" type="slidenum">
              <a:rPr lang="zh-CN" altLang="en-US" smtClean="0">
                <a:latin typeface="Arial" charset="0"/>
              </a:rPr>
              <a:pPr/>
              <a:t>19</a:t>
            </a:fld>
            <a:endParaRPr lang="en-US" altLang="zh-CN" smtClean="0">
              <a:latin typeface="Arial" charset="0"/>
            </a:endParaRPr>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045D0281-8B0D-4630-B396-3BD9A004D801}" type="slidenum">
              <a:rPr lang="zh-CN" altLang="en-US" smtClean="0">
                <a:latin typeface="Arial" charset="0"/>
              </a:rPr>
              <a:pPr/>
              <a:t>20</a:t>
            </a:fld>
            <a:endParaRPr lang="en-US" altLang="zh-CN" smtClean="0">
              <a:latin typeface="Arial" charset="0"/>
            </a:endParaRPr>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矩形 6"/>
          <p:cNvSpPr/>
          <p:nvPr/>
        </p:nvSpPr>
        <p:spPr>
          <a:xfrm>
            <a:off x="6372225" y="6550025"/>
            <a:ext cx="2771775" cy="307975"/>
          </a:xfrm>
          <a:prstGeom prst="rect">
            <a:avLst/>
          </a:prstGeom>
        </p:spPr>
        <p:txBody>
          <a:bodyPr wrap="none">
            <a:spAutoFit/>
          </a:bodyPr>
          <a:lstStyle/>
          <a:p>
            <a:pPr>
              <a:defRPr/>
            </a:pPr>
            <a:r>
              <a:rPr lang="en-US">
                <a:effectLst>
                  <a:outerShdw blurRad="38100" dist="38100" dir="2700000" algn="tl">
                    <a:srgbClr val="C0C0C0"/>
                  </a:outerShdw>
                </a:effectLst>
              </a:rPr>
              <a:t>Copyright © Wondershare Software</a:t>
            </a:r>
            <a:endParaRPr lang="zh-CN" altLang="en-US">
              <a:effectLst>
                <a:outerShdw blurRad="38100" dist="38100" dir="2700000" algn="tl">
                  <a:srgbClr val="C0C0C0"/>
                </a:outerShdw>
              </a:effectLst>
            </a:endParaRPr>
          </a:p>
        </p:txBody>
      </p:sp>
      <p:sp>
        <p:nvSpPr>
          <p:cNvPr id="13489" name="Rectangle 177"/>
          <p:cNvSpPr>
            <a:spLocks noGrp="1" noChangeArrowheads="1"/>
          </p:cNvSpPr>
          <p:nvPr>
            <p:ph type="ctrTitle" sz="quarter"/>
          </p:nvPr>
        </p:nvSpPr>
        <p:spPr bwMode="auto">
          <a:xfrm>
            <a:off x="966788" y="2051050"/>
            <a:ext cx="6821487" cy="1470025"/>
          </a:xfrm>
          <a:prstGeom prst="rect">
            <a:avLst/>
          </a:prstGeom>
        </p:spPr>
        <p:txBody>
          <a:bodyPr/>
          <a:lstStyle>
            <a:lvl1pPr algn="ctr">
              <a:defRPr sz="3600">
                <a:solidFill>
                  <a:srgbClr val="A45A10"/>
                </a:solidFill>
              </a:defRPr>
            </a:lvl1pPr>
          </a:lstStyle>
          <a:p>
            <a:r>
              <a:rPr lang="en-US" smtClean="0"/>
              <a:t>Click to edit Master title style</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标题 1"/>
          <p:cNvSpPr>
            <a:spLocks noGrp="1"/>
          </p:cNvSpPr>
          <p:nvPr>
            <p:ph type="title"/>
          </p:nvPr>
        </p:nvSpPr>
        <p:spPr>
          <a:xfrm>
            <a:off x="1093788" y="241300"/>
            <a:ext cx="7848600" cy="609600"/>
          </a:xfrm>
          <a:prstGeom prst="rect">
            <a:avLst/>
          </a:prstGeom>
        </p:spPr>
        <p:txBody>
          <a:bodyPr/>
          <a:lstStyle/>
          <a:p>
            <a:r>
              <a:rPr lang="en-US" smtClean="0"/>
              <a:t>Click to edit Master title style</a:t>
            </a:r>
            <a:endParaRPr lang="zh-CN" altLang="en-US" dirty="0"/>
          </a:p>
        </p:txBody>
      </p:sp>
      <p:sp>
        <p:nvSpPr>
          <p:cNvPr id="3" name="内容占位符 2"/>
          <p:cNvSpPr>
            <a:spLocks noGrp="1"/>
          </p:cNvSpPr>
          <p:nvPr>
            <p:ph idx="1"/>
          </p:nvPr>
        </p:nvSpPr>
        <p:spPr/>
        <p:txBody>
          <a:bodyPr/>
          <a:lstStyle/>
          <a:p>
            <a:pPr lvl="0"/>
            <a:r>
              <a:rPr lang="en-US" altLang="ko-KR" smtClean="0"/>
              <a:t>Click to edit Master text styles</a:t>
            </a:r>
          </a:p>
          <a:p>
            <a:pPr lvl="1"/>
            <a:r>
              <a:rPr lang="en-US" altLang="ko-KR" smtClean="0"/>
              <a:t>Second level</a:t>
            </a:r>
          </a:p>
          <a:p>
            <a:pPr lvl="2"/>
            <a:r>
              <a:rPr lang="en-US" altLang="ko-KR" smtClean="0"/>
              <a:t>Third level</a:t>
            </a:r>
          </a:p>
          <a:p>
            <a:pPr lvl="3"/>
            <a:r>
              <a:rPr lang="en-US" altLang="ko-KR" smtClean="0"/>
              <a:t>Fourth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026" name="Rectangle 22"/>
          <p:cNvSpPr>
            <a:spLocks noGrp="1" noChangeArrowheads="1"/>
          </p:cNvSpPr>
          <p:nvPr>
            <p:ph type="body" idx="1"/>
          </p:nvPr>
        </p:nvSpPr>
        <p:spPr bwMode="auto">
          <a:xfrm>
            <a:off x="673100" y="1209675"/>
            <a:ext cx="7843838"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ko-KR" smtClean="0"/>
              <a:t>Click to edit Master text styles</a:t>
            </a:r>
          </a:p>
          <a:p>
            <a:pPr lvl="1"/>
            <a:r>
              <a:rPr lang="en-US" altLang="ko-KR" smtClean="0"/>
              <a:t>Second level</a:t>
            </a:r>
          </a:p>
          <a:p>
            <a:pPr lvl="2"/>
            <a:r>
              <a:rPr lang="en-US" altLang="ko-KR" smtClean="0"/>
              <a:t>Third level</a:t>
            </a:r>
          </a:p>
          <a:p>
            <a:pPr lvl="3"/>
            <a:r>
              <a:rPr lang="en-US" altLang="ko-KR" smtClean="0"/>
              <a:t>Fourth level</a:t>
            </a:r>
          </a:p>
        </p:txBody>
      </p:sp>
      <p:pic>
        <p:nvPicPr>
          <p:cNvPr id="1027" name="Picture 159" descr="logo"/>
          <p:cNvPicPr>
            <a:picLocks noChangeAspect="1" noChangeArrowheads="1"/>
          </p:cNvPicPr>
          <p:nvPr/>
        </p:nvPicPr>
        <p:blipFill>
          <a:blip r:embed="rId6"/>
          <a:srcRect/>
          <a:stretch>
            <a:fillRect/>
          </a:stretch>
        </p:blipFill>
        <p:spPr bwMode="auto">
          <a:xfrm>
            <a:off x="0" y="85725"/>
            <a:ext cx="962025" cy="1866900"/>
          </a:xfrm>
          <a:prstGeom prst="rect">
            <a:avLst/>
          </a:prstGeom>
          <a:noFill/>
          <a:ln w="9525">
            <a:noFill/>
            <a:miter lim="800000"/>
            <a:headEnd/>
            <a:tailEnd/>
          </a:ln>
        </p:spPr>
      </p:pic>
      <p:sp>
        <p:nvSpPr>
          <p:cNvPr id="6" name="矩形 5"/>
          <p:cNvSpPr/>
          <p:nvPr/>
        </p:nvSpPr>
        <p:spPr>
          <a:xfrm>
            <a:off x="6372225" y="6550025"/>
            <a:ext cx="2771775" cy="307975"/>
          </a:xfrm>
          <a:prstGeom prst="rect">
            <a:avLst/>
          </a:prstGeom>
        </p:spPr>
        <p:txBody>
          <a:bodyPr wrap="none">
            <a:spAutoFit/>
          </a:bodyPr>
          <a:lstStyle/>
          <a:p>
            <a:pPr>
              <a:defRPr/>
            </a:pPr>
            <a:r>
              <a:rPr lang="en-US">
                <a:effectLst>
                  <a:outerShdw blurRad="38100" dist="38100" dir="2700000" algn="tl">
                    <a:srgbClr val="C0C0C0"/>
                  </a:outerShdw>
                </a:effectLst>
              </a:rPr>
              <a:t>Copyright © Wondershare Software</a:t>
            </a:r>
            <a:endParaRPr lang="zh-CN" altLang="en-US">
              <a:effectLst>
                <a:outerShdw blurRad="38100" dist="38100" dir="2700000" algn="tl">
                  <a:srgbClr val="C0C0C0"/>
                </a:outerShdw>
              </a:effectLst>
            </a:endParaRPr>
          </a:p>
        </p:txBody>
      </p:sp>
      <p:sp>
        <p:nvSpPr>
          <p:cNvPr id="1029" name="Title Placeholder 6"/>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95" r:id="rId1"/>
    <p:sldLayoutId id="2147483693" r:id="rId2"/>
    <p:sldLayoutId id="2147483694" r:id="rId3"/>
  </p:sldLayoutIdLst>
  <p:timing>
    <p:tnLst>
      <p:par>
        <p:cTn id="1" dur="indefinite" restart="never" nodeType="tmRoot"/>
      </p:par>
    </p:tnLst>
  </p:timing>
  <p:hf sldNum="0" hdr="0" dt="0"/>
  <p:txStyles>
    <p:titleStyle>
      <a:lvl1pPr algn="l" rtl="0" eaLnBrk="0" fontAlgn="base" hangingPunct="0">
        <a:spcBef>
          <a:spcPct val="0"/>
        </a:spcBef>
        <a:spcAft>
          <a:spcPct val="0"/>
        </a:spcAft>
        <a:defRPr sz="2800" b="1">
          <a:solidFill>
            <a:srgbClr val="FCEEE0"/>
          </a:solidFill>
          <a:latin typeface="+mj-lt"/>
          <a:ea typeface="+mj-ea"/>
          <a:cs typeface="+mj-cs"/>
        </a:defRPr>
      </a:lvl1pPr>
      <a:lvl2pPr algn="l" rtl="0" eaLnBrk="0" fontAlgn="base" hangingPunct="0">
        <a:spcBef>
          <a:spcPct val="0"/>
        </a:spcBef>
        <a:spcAft>
          <a:spcPct val="0"/>
        </a:spcAft>
        <a:defRPr sz="2800" b="1">
          <a:solidFill>
            <a:srgbClr val="FCEEE0"/>
          </a:solidFill>
          <a:latin typeface="Verdana" pitchFamily="34" charset="0"/>
        </a:defRPr>
      </a:lvl2pPr>
      <a:lvl3pPr algn="l" rtl="0" eaLnBrk="0" fontAlgn="base" hangingPunct="0">
        <a:spcBef>
          <a:spcPct val="0"/>
        </a:spcBef>
        <a:spcAft>
          <a:spcPct val="0"/>
        </a:spcAft>
        <a:defRPr sz="2800" b="1">
          <a:solidFill>
            <a:srgbClr val="FCEEE0"/>
          </a:solidFill>
          <a:latin typeface="Verdana" pitchFamily="34" charset="0"/>
        </a:defRPr>
      </a:lvl3pPr>
      <a:lvl4pPr algn="l" rtl="0" eaLnBrk="0" fontAlgn="base" hangingPunct="0">
        <a:spcBef>
          <a:spcPct val="0"/>
        </a:spcBef>
        <a:spcAft>
          <a:spcPct val="0"/>
        </a:spcAft>
        <a:defRPr sz="2800" b="1">
          <a:solidFill>
            <a:srgbClr val="FCEEE0"/>
          </a:solidFill>
          <a:latin typeface="Verdana" pitchFamily="34" charset="0"/>
        </a:defRPr>
      </a:lvl4pPr>
      <a:lvl5pPr algn="l" rtl="0" eaLnBrk="0" fontAlgn="base" hangingPunct="0">
        <a:spcBef>
          <a:spcPct val="0"/>
        </a:spcBef>
        <a:spcAft>
          <a:spcPct val="0"/>
        </a:spcAft>
        <a:defRPr sz="2800" b="1">
          <a:solidFill>
            <a:srgbClr val="FCEEE0"/>
          </a:solidFill>
          <a:latin typeface="Verdana" pitchFamily="34" charset="0"/>
        </a:defRPr>
      </a:lvl5pPr>
      <a:lvl6pPr marL="457200" algn="l" rtl="0" eaLnBrk="1" fontAlgn="base" hangingPunct="1">
        <a:spcBef>
          <a:spcPct val="0"/>
        </a:spcBef>
        <a:spcAft>
          <a:spcPct val="0"/>
        </a:spcAft>
        <a:defRPr sz="2800" b="1">
          <a:solidFill>
            <a:srgbClr val="FCEEE0"/>
          </a:solidFill>
          <a:latin typeface="Verdana" pitchFamily="34" charset="0"/>
        </a:defRPr>
      </a:lvl6pPr>
      <a:lvl7pPr marL="914400" algn="l" rtl="0" eaLnBrk="1" fontAlgn="base" hangingPunct="1">
        <a:spcBef>
          <a:spcPct val="0"/>
        </a:spcBef>
        <a:spcAft>
          <a:spcPct val="0"/>
        </a:spcAft>
        <a:defRPr sz="2800" b="1">
          <a:solidFill>
            <a:srgbClr val="FCEEE0"/>
          </a:solidFill>
          <a:latin typeface="Verdana" pitchFamily="34" charset="0"/>
        </a:defRPr>
      </a:lvl7pPr>
      <a:lvl8pPr marL="1371600" algn="l" rtl="0" eaLnBrk="1" fontAlgn="base" hangingPunct="1">
        <a:spcBef>
          <a:spcPct val="0"/>
        </a:spcBef>
        <a:spcAft>
          <a:spcPct val="0"/>
        </a:spcAft>
        <a:defRPr sz="2800" b="1">
          <a:solidFill>
            <a:srgbClr val="FCEEE0"/>
          </a:solidFill>
          <a:latin typeface="Verdana" pitchFamily="34" charset="0"/>
        </a:defRPr>
      </a:lvl8pPr>
      <a:lvl9pPr marL="1828800" algn="l" rtl="0" eaLnBrk="1" fontAlgn="base" hangingPunct="1">
        <a:spcBef>
          <a:spcPct val="0"/>
        </a:spcBef>
        <a:spcAft>
          <a:spcPct val="0"/>
        </a:spcAft>
        <a:defRPr sz="2800" b="1">
          <a:solidFill>
            <a:srgbClr val="FCEEE0"/>
          </a:solidFill>
          <a:latin typeface="Verdana" pitchFamily="34" charset="0"/>
        </a:defRPr>
      </a:lvl9pPr>
    </p:titleStyle>
    <p:bodyStyle>
      <a:lvl1pPr marL="342900" indent="-342900" algn="l" rtl="0" eaLnBrk="0" fontAlgn="base" hangingPunct="0">
        <a:spcBef>
          <a:spcPct val="20000"/>
        </a:spcBef>
        <a:spcAft>
          <a:spcPct val="0"/>
        </a:spcAft>
        <a:buClr>
          <a:schemeClr val="folHlink"/>
        </a:buClr>
        <a:buFont typeface="Wingdings" pitchFamily="2" charset="2"/>
        <a:buChar char="u"/>
        <a:defRPr sz="2000" b="1">
          <a:solidFill>
            <a:schemeClr val="folHlink"/>
          </a:solidFill>
          <a:latin typeface="+mn-lt"/>
          <a:ea typeface="+mn-ea"/>
          <a:cs typeface="+mn-cs"/>
        </a:defRPr>
      </a:lvl1pPr>
      <a:lvl2pPr marL="742950" indent="-285750" algn="l" rtl="0" eaLnBrk="0" fontAlgn="base" hangingPunct="0">
        <a:spcBef>
          <a:spcPct val="20000"/>
        </a:spcBef>
        <a:spcAft>
          <a:spcPct val="0"/>
        </a:spcAft>
        <a:buClr>
          <a:schemeClr val="accent1"/>
        </a:buClr>
        <a:buSzPct val="60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60000"/>
        <a:buFont typeface="Wingdings" pitchFamily="2" charset="2"/>
        <a:buChar char="n"/>
        <a:defRPr sz="1600">
          <a:solidFill>
            <a:schemeClr val="tx1"/>
          </a:solidFill>
          <a:latin typeface="+mn-lt"/>
        </a:defRPr>
      </a:lvl3pPr>
      <a:lvl4pPr marL="1600200" indent="-228600" algn="l" rtl="0" eaLnBrk="0" fontAlgn="base" hangingPunct="0">
        <a:spcBef>
          <a:spcPct val="20000"/>
        </a:spcBef>
        <a:spcAft>
          <a:spcPct val="0"/>
        </a:spcAft>
        <a:buClr>
          <a:schemeClr val="tx1"/>
        </a:buClr>
        <a:buSzPct val="60000"/>
        <a:buFont typeface="Wingdings" pitchFamily="2" charset="2"/>
        <a:buChar char="n"/>
        <a:defRPr sz="1600">
          <a:solidFill>
            <a:schemeClr val="tx1"/>
          </a:solidFill>
          <a:latin typeface="+mn-lt"/>
        </a:defRPr>
      </a:lvl4pPr>
      <a:lvl5pPr marL="2057400" indent="-228600" algn="l" rtl="0" eaLnBrk="0" fontAlgn="base" hangingPunct="0">
        <a:spcBef>
          <a:spcPct val="20000"/>
        </a:spcBef>
        <a:spcAft>
          <a:spcPct val="0"/>
        </a:spcAft>
        <a:buClr>
          <a:schemeClr val="bg1"/>
        </a:buClr>
        <a:buSzPct val="60000"/>
        <a:buFont typeface="Wingdings" pitchFamily="2" charset="2"/>
        <a:buChar char="n"/>
        <a:defRPr sz="1400">
          <a:solidFill>
            <a:schemeClr val="tx1"/>
          </a:solidFill>
          <a:latin typeface="+mn-lt"/>
        </a:defRPr>
      </a:lvl5pPr>
      <a:lvl6pPr marL="2514600" indent="-228600" algn="l" rtl="0" eaLnBrk="1" fontAlgn="base" hangingPunct="1">
        <a:spcBef>
          <a:spcPct val="20000"/>
        </a:spcBef>
        <a:spcAft>
          <a:spcPct val="0"/>
        </a:spcAft>
        <a:buClr>
          <a:schemeClr val="bg1"/>
        </a:buClr>
        <a:buSzPct val="60000"/>
        <a:buFont typeface="Wingdings" pitchFamily="2" charset="2"/>
        <a:buChar char="n"/>
        <a:defRPr sz="1400">
          <a:solidFill>
            <a:schemeClr val="tx1"/>
          </a:solidFill>
          <a:latin typeface="+mn-lt"/>
        </a:defRPr>
      </a:lvl6pPr>
      <a:lvl7pPr marL="2971800" indent="-228600" algn="l" rtl="0" eaLnBrk="1" fontAlgn="base" hangingPunct="1">
        <a:spcBef>
          <a:spcPct val="20000"/>
        </a:spcBef>
        <a:spcAft>
          <a:spcPct val="0"/>
        </a:spcAft>
        <a:buClr>
          <a:schemeClr val="bg1"/>
        </a:buClr>
        <a:buSzPct val="60000"/>
        <a:buFont typeface="Wingdings" pitchFamily="2" charset="2"/>
        <a:buChar char="n"/>
        <a:defRPr sz="1400">
          <a:solidFill>
            <a:schemeClr val="tx1"/>
          </a:solidFill>
          <a:latin typeface="+mn-lt"/>
        </a:defRPr>
      </a:lvl7pPr>
      <a:lvl8pPr marL="3429000" indent="-228600" algn="l" rtl="0" eaLnBrk="1" fontAlgn="base" hangingPunct="1">
        <a:spcBef>
          <a:spcPct val="20000"/>
        </a:spcBef>
        <a:spcAft>
          <a:spcPct val="0"/>
        </a:spcAft>
        <a:buClr>
          <a:schemeClr val="bg1"/>
        </a:buClr>
        <a:buSzPct val="60000"/>
        <a:buFont typeface="Wingdings" pitchFamily="2" charset="2"/>
        <a:buChar char="n"/>
        <a:defRPr sz="1400">
          <a:solidFill>
            <a:schemeClr val="tx1"/>
          </a:solidFill>
          <a:latin typeface="+mn-lt"/>
        </a:defRPr>
      </a:lvl8pPr>
      <a:lvl9pPr marL="3886200" indent="-228600" algn="l" rtl="0" eaLnBrk="1" fontAlgn="base" hangingPunct="1">
        <a:spcBef>
          <a:spcPct val="20000"/>
        </a:spcBef>
        <a:spcAft>
          <a:spcPct val="0"/>
        </a:spcAft>
        <a:buClr>
          <a:schemeClr val="bg1"/>
        </a:buClr>
        <a:buSzPct val="60000"/>
        <a:buFont typeface="Wingdings" pitchFamily="2" charset="2"/>
        <a:buChar char="n"/>
        <a:defRPr sz="14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jpeg"/><Relationship Id="rId7"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www.aces.gov.in/" TargetMode="Externa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3" name="AutoShape 7"/>
          <p:cNvSpPr>
            <a:spLocks noChangeArrowheads="1"/>
          </p:cNvSpPr>
          <p:nvPr/>
        </p:nvSpPr>
        <p:spPr bwMode="auto">
          <a:xfrm>
            <a:off x="227013" y="3119438"/>
            <a:ext cx="5875337" cy="2973387"/>
          </a:xfrm>
          <a:prstGeom prst="horizontalScroll">
            <a:avLst>
              <a:gd name="adj" fmla="val 12500"/>
            </a:avLst>
          </a:prstGeom>
          <a:solidFill>
            <a:schemeClr val="bg2"/>
          </a:solidFill>
          <a:ln w="9525">
            <a:solidFill>
              <a:srgbClr val="000000"/>
            </a:solidFill>
            <a:round/>
            <a:headEnd/>
            <a:tailEnd/>
          </a:ln>
          <a:effectLst/>
        </p:spPr>
        <p:txBody>
          <a:bodyPr wrap="none" anchor="ctr"/>
          <a:lstStyle/>
          <a:p>
            <a:endParaRPr lang="en-US"/>
          </a:p>
        </p:txBody>
      </p:sp>
      <p:sp>
        <p:nvSpPr>
          <p:cNvPr id="45062" name="Rectangle 6"/>
          <p:cNvSpPr>
            <a:spLocks noChangeArrowheads="1"/>
          </p:cNvSpPr>
          <p:nvPr/>
        </p:nvSpPr>
        <p:spPr bwMode="auto">
          <a:xfrm>
            <a:off x="441325" y="3846513"/>
            <a:ext cx="5567363" cy="1554162"/>
          </a:xfrm>
          <a:prstGeom prst="rect">
            <a:avLst/>
          </a:prstGeom>
          <a:noFill/>
          <a:ln w="9525" algn="ctr">
            <a:noFill/>
            <a:miter lim="800000"/>
            <a:headEnd/>
            <a:tailEnd/>
          </a:ln>
          <a:effectLst/>
        </p:spPr>
        <p:txBody>
          <a:bodyPr>
            <a:spAutoFit/>
          </a:bodyPr>
          <a:lstStyle/>
          <a:p>
            <a:r>
              <a:rPr lang="en-US" sz="3200" b="1" i="1">
                <a:solidFill>
                  <a:schemeClr val="tx1"/>
                </a:solidFill>
                <a:effectLst>
                  <a:outerShdw blurRad="38100" dist="38100" dir="2700000" algn="tl">
                    <a:srgbClr val="C0C0C0"/>
                  </a:outerShdw>
                </a:effectLst>
              </a:rPr>
              <a:t>ONLINE REGISTRATION &amp; RETURN FILING UNDER   SERVICE TAX- E-FILING</a:t>
            </a:r>
          </a:p>
        </p:txBody>
      </p:sp>
      <p:pic>
        <p:nvPicPr>
          <p:cNvPr id="45058" name="Picture 401" descr="logo"/>
          <p:cNvPicPr>
            <a:picLocks noChangeAspect="1" noChangeArrowheads="1"/>
          </p:cNvPicPr>
          <p:nvPr/>
        </p:nvPicPr>
        <p:blipFill>
          <a:blip r:embed="rId3"/>
          <a:srcRect/>
          <a:stretch>
            <a:fillRect/>
          </a:stretch>
        </p:blipFill>
        <p:spPr bwMode="auto">
          <a:xfrm>
            <a:off x="0" y="255588"/>
            <a:ext cx="962025" cy="1866900"/>
          </a:xfrm>
          <a:prstGeom prst="rect">
            <a:avLst/>
          </a:prstGeom>
          <a:noFill/>
          <a:ln w="9525">
            <a:noFill/>
            <a:miter lim="800000"/>
            <a:headEnd/>
            <a:tailEnd/>
          </a:ln>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
        <p:nvSpPr>
          <p:cNvPr id="45060" name="Rectangle 4"/>
          <p:cNvSpPr>
            <a:spLocks noChangeArrowheads="1"/>
          </p:cNvSpPr>
          <p:nvPr/>
        </p:nvSpPr>
        <p:spPr bwMode="auto">
          <a:xfrm>
            <a:off x="398463" y="654050"/>
            <a:ext cx="8401050" cy="641350"/>
          </a:xfrm>
          <a:prstGeom prst="rect">
            <a:avLst/>
          </a:prstGeom>
          <a:noFill/>
          <a:ln w="9525" algn="ctr">
            <a:noFill/>
            <a:miter lim="800000"/>
            <a:headEnd/>
            <a:tailEnd/>
          </a:ln>
          <a:effectLst/>
        </p:spPr>
        <p:txBody>
          <a:bodyPr wrap="none">
            <a:spAutoFit/>
          </a:bodyPr>
          <a:lstStyle/>
          <a:p>
            <a:r>
              <a:rPr lang="en-US" sz="3600" b="1">
                <a:solidFill>
                  <a:schemeClr val="tx1"/>
                </a:solidFill>
                <a:effectLst>
                  <a:outerShdw blurRad="38100" dist="38100" dir="2700000" algn="tl">
                    <a:srgbClr val="C0C0C0"/>
                  </a:outerShdw>
                </a:effectLst>
              </a:rPr>
              <a:t>JODHPUR BRANCH OF CIRC OF ICAI</a:t>
            </a:r>
          </a:p>
        </p:txBody>
      </p:sp>
      <p:sp>
        <p:nvSpPr>
          <p:cNvPr id="45061" name="Rectangle 5"/>
          <p:cNvSpPr>
            <a:spLocks noChangeArrowheads="1"/>
          </p:cNvSpPr>
          <p:nvPr/>
        </p:nvSpPr>
        <p:spPr bwMode="auto">
          <a:xfrm>
            <a:off x="758825" y="1655763"/>
            <a:ext cx="7805738" cy="1373187"/>
          </a:xfrm>
          <a:prstGeom prst="rect">
            <a:avLst/>
          </a:prstGeom>
          <a:noFill/>
          <a:ln w="9525" algn="ctr">
            <a:noFill/>
            <a:miter lim="800000"/>
            <a:headEnd/>
            <a:tailEnd/>
          </a:ln>
          <a:effectLst/>
        </p:spPr>
        <p:txBody>
          <a:bodyPr>
            <a:spAutoFit/>
          </a:bodyPr>
          <a:lstStyle/>
          <a:p>
            <a:r>
              <a:rPr lang="en-US" sz="2800" b="1" u="sng">
                <a:solidFill>
                  <a:schemeClr val="tx1"/>
                </a:solidFill>
                <a:effectLst>
                  <a:outerShdw blurRad="38100" dist="38100" dir="2700000" algn="tl">
                    <a:srgbClr val="C0C0C0"/>
                  </a:outerShdw>
                </a:effectLst>
              </a:rPr>
              <a:t>CPE  SEMINARS &amp; STUDY CIRCLE MEETINGS</a:t>
            </a:r>
          </a:p>
          <a:p>
            <a:r>
              <a:rPr lang="en-US" sz="2800" b="1" u="sng">
                <a:solidFill>
                  <a:schemeClr val="tx1"/>
                </a:solidFill>
                <a:effectLst>
                  <a:outerShdw blurRad="38100" dist="38100" dir="2700000" algn="tl">
                    <a:srgbClr val="C0C0C0"/>
                  </a:outerShdw>
                </a:effectLst>
              </a:rPr>
              <a:t> IN THE MONTH OF DECEMBER, 2010</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5060"/>
                                        </p:tgtEl>
                                        <p:attrNameLst>
                                          <p:attrName>style.visibility</p:attrName>
                                        </p:attrNameLst>
                                      </p:cBhvr>
                                      <p:to>
                                        <p:strVal val="visible"/>
                                      </p:to>
                                    </p:set>
                                    <p:anim calcmode="discrete" valueType="clr">
                                      <p:cBhvr override="childStyle">
                                        <p:cTn id="7" dur="80"/>
                                        <p:tgtEl>
                                          <p:spTgt spid="450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5060"/>
                                        </p:tgtEl>
                                        <p:attrNameLst>
                                          <p:attrName>fillcolor</p:attrName>
                                        </p:attrNameLst>
                                      </p:cBhvr>
                                      <p:tavLst>
                                        <p:tav tm="0">
                                          <p:val>
                                            <p:clrVal>
                                              <a:schemeClr val="accent2"/>
                                            </p:clrVal>
                                          </p:val>
                                        </p:tav>
                                        <p:tav tm="50000">
                                          <p:val>
                                            <p:clrVal>
                                              <a:schemeClr val="hlink"/>
                                            </p:clrVal>
                                          </p:val>
                                        </p:tav>
                                      </p:tavLst>
                                    </p:anim>
                                    <p:set>
                                      <p:cBhvr>
                                        <p:cTn id="9" dur="80"/>
                                        <p:tgtEl>
                                          <p:spTgt spid="4506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45061"/>
                                        </p:tgtEl>
                                        <p:attrNameLst>
                                          <p:attrName>style.visibility</p:attrName>
                                        </p:attrNameLst>
                                      </p:cBhvr>
                                      <p:to>
                                        <p:strVal val="visible"/>
                                      </p:to>
                                    </p:set>
                                    <p:anim calcmode="discrete" valueType="clr">
                                      <p:cBhvr override="childStyle">
                                        <p:cTn id="14" dur="80"/>
                                        <p:tgtEl>
                                          <p:spTgt spid="45061"/>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5061"/>
                                        </p:tgtEl>
                                        <p:attrNameLst>
                                          <p:attrName>fillcolor</p:attrName>
                                        </p:attrNameLst>
                                      </p:cBhvr>
                                      <p:tavLst>
                                        <p:tav tm="0">
                                          <p:val>
                                            <p:clrVal>
                                              <a:schemeClr val="accent2"/>
                                            </p:clrVal>
                                          </p:val>
                                        </p:tav>
                                        <p:tav tm="50000">
                                          <p:val>
                                            <p:clrVal>
                                              <a:schemeClr val="hlink"/>
                                            </p:clrVal>
                                          </p:val>
                                        </p:tav>
                                      </p:tavLst>
                                    </p:anim>
                                    <p:set>
                                      <p:cBhvr>
                                        <p:cTn id="16" dur="80"/>
                                        <p:tgtEl>
                                          <p:spTgt spid="45061"/>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45063"/>
                                        </p:tgtEl>
                                        <p:attrNameLst>
                                          <p:attrName>style.visibility</p:attrName>
                                        </p:attrNameLst>
                                      </p:cBhvr>
                                      <p:to>
                                        <p:strVal val="visible"/>
                                      </p:to>
                                    </p:set>
                                    <p:animEffect transition="in" filter="checkerboard(across)">
                                      <p:cBhvr>
                                        <p:cTn id="21" dur="500"/>
                                        <p:tgtEl>
                                          <p:spTgt spid="45063"/>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45062"/>
                                        </p:tgtEl>
                                        <p:attrNameLst>
                                          <p:attrName>style.visibility</p:attrName>
                                        </p:attrNameLst>
                                      </p:cBhvr>
                                      <p:to>
                                        <p:strVal val="visible"/>
                                      </p:to>
                                    </p:set>
                                    <p:anim calcmode="discrete" valueType="clr">
                                      <p:cBhvr override="childStyle">
                                        <p:cTn id="26" dur="80"/>
                                        <p:tgtEl>
                                          <p:spTgt spid="45062"/>
                                        </p:tgtEl>
                                        <p:attrNameLst>
                                          <p:attrName>style.color</p:attrName>
                                        </p:attrNameLst>
                                      </p:cBhvr>
                                      <p:tavLst>
                                        <p:tav tm="0">
                                          <p:val>
                                            <p:clrVal>
                                              <a:srgbClr val="008000"/>
                                            </p:clrVal>
                                          </p:val>
                                        </p:tav>
                                        <p:tav tm="50000">
                                          <p:val>
                                            <p:clrVal>
                                              <a:srgbClr val="CC0000"/>
                                            </p:clrVal>
                                          </p:val>
                                        </p:tav>
                                      </p:tavLst>
                                    </p:anim>
                                    <p:anim calcmode="discrete" valueType="clr">
                                      <p:cBhvr>
                                        <p:cTn id="27" dur="80"/>
                                        <p:tgtEl>
                                          <p:spTgt spid="45062"/>
                                        </p:tgtEl>
                                        <p:attrNameLst>
                                          <p:attrName>fillcolor</p:attrName>
                                        </p:attrNameLst>
                                      </p:cBhvr>
                                      <p:tavLst>
                                        <p:tav tm="0">
                                          <p:val>
                                            <p:clrVal>
                                              <a:schemeClr val="accent2"/>
                                            </p:clrVal>
                                          </p:val>
                                        </p:tav>
                                        <p:tav tm="50000">
                                          <p:val>
                                            <p:clrVal>
                                              <a:schemeClr val="hlink"/>
                                            </p:clrVal>
                                          </p:val>
                                        </p:tav>
                                      </p:tavLst>
                                    </p:anim>
                                    <p:set>
                                      <p:cBhvr>
                                        <p:cTn id="28" dur="80"/>
                                        <p:tgtEl>
                                          <p:spTgt spid="45062"/>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24" presetClass="emph" presetSubtype="0" fill="hold" grpId="1" nodeType="clickEffect">
                                  <p:stCondLst>
                                    <p:cond delay="0"/>
                                  </p:stCondLst>
                                  <p:iterate type="lt">
                                    <p:tmPct val="0"/>
                                  </p:iterate>
                                  <p:childTnLst>
                                    <p:animClr clrSpc="hsl" dir="cw">
                                      <p:cBhvr override="childStyle">
                                        <p:cTn id="32" dur="500" fill="hold"/>
                                        <p:tgtEl>
                                          <p:spTgt spid="45062"/>
                                        </p:tgtEl>
                                        <p:attrNameLst>
                                          <p:attrName>style.color</p:attrName>
                                        </p:attrNameLst>
                                      </p:cBhvr>
                                      <p:by>
                                        <p:hsl h="0" s="-12549" l="-25098"/>
                                      </p:by>
                                    </p:animClr>
                                    <p:animClr clrSpc="hsl" dir="cw">
                                      <p:cBhvr>
                                        <p:cTn id="33" dur="500" fill="hold"/>
                                        <p:tgtEl>
                                          <p:spTgt spid="45062"/>
                                        </p:tgtEl>
                                        <p:attrNameLst>
                                          <p:attrName>fillcolor</p:attrName>
                                        </p:attrNameLst>
                                      </p:cBhvr>
                                      <p:by>
                                        <p:hsl h="0" s="-12549" l="-25098"/>
                                      </p:by>
                                    </p:animClr>
                                    <p:animClr clrSpc="hsl" dir="cw">
                                      <p:cBhvr>
                                        <p:cTn id="34" dur="500" fill="hold"/>
                                        <p:tgtEl>
                                          <p:spTgt spid="45062"/>
                                        </p:tgtEl>
                                        <p:attrNameLst>
                                          <p:attrName>stroke.color</p:attrName>
                                        </p:attrNameLst>
                                      </p:cBhvr>
                                      <p:by>
                                        <p:hsl h="0" s="-12549" l="-25098"/>
                                      </p:by>
                                    </p:animClr>
                                    <p:set>
                                      <p:cBhvr>
                                        <p:cTn id="35" dur="500" fill="hold"/>
                                        <p:tgtEl>
                                          <p:spTgt spid="45062"/>
                                        </p:tgtEl>
                                        <p:attrNameLst>
                                          <p:attrName>fill.type</p:attrName>
                                        </p:attrNameLst>
                                      </p:cBhvr>
                                      <p:to>
                                        <p:strVal val="solid"/>
                                      </p:to>
                                    </p:set>
                                  </p:childTnLst>
                                </p:cTn>
                              </p:par>
                              <p:par>
                                <p:cTn id="36" presetID="18" presetClass="emph" presetSubtype="0" fill="hold" grpId="2" nodeType="withEffect">
                                  <p:stCondLst>
                                    <p:cond delay="0"/>
                                  </p:stCondLst>
                                  <p:iterate type="lt">
                                    <p:tmPct val="4000"/>
                                  </p:iterate>
                                  <p:childTnLst>
                                    <p:set>
                                      <p:cBhvr override="childStyle">
                                        <p:cTn id="37" dur="500" fill="hold"/>
                                        <p:tgtEl>
                                          <p:spTgt spid="45062"/>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3" grpId="0" animBg="1"/>
      <p:bldP spid="45062" grpId="0"/>
      <p:bldP spid="45062" grpId="1"/>
      <p:bldP spid="45062" grpId="2"/>
      <p:bldP spid="45060" grpId="0"/>
      <p:bldP spid="45061"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sp>
        <p:nvSpPr>
          <p:cNvPr id="6" name="TextBox 5"/>
          <p:cNvSpPr txBox="1"/>
          <p:nvPr/>
        </p:nvSpPr>
        <p:spPr>
          <a:xfrm>
            <a:off x="706438" y="1309688"/>
            <a:ext cx="7926387" cy="1311275"/>
          </a:xfrm>
          <a:prstGeom prst="rect">
            <a:avLst/>
          </a:prstGeom>
          <a:noFill/>
        </p:spPr>
        <p:txBody>
          <a:bodyPr>
            <a:spAutoFit/>
          </a:bodyPr>
          <a:lstStyle/>
          <a:p>
            <a:pPr marL="342900" indent="-342900" algn="l"/>
            <a:r>
              <a:rPr lang="en-US" sz="4000" b="1" i="1">
                <a:solidFill>
                  <a:srgbClr val="404040"/>
                </a:solidFill>
                <a:effectLst>
                  <a:outerShdw blurRad="38100" dist="38100" dir="2700000" algn="tl">
                    <a:srgbClr val="C0C0C0"/>
                  </a:outerShdw>
                </a:effectLst>
              </a:rPr>
              <a:t>Registration can be done for two kind of assesses: -</a:t>
            </a:r>
          </a:p>
        </p:txBody>
      </p:sp>
      <p:pic>
        <p:nvPicPr>
          <p:cNvPr id="4102" name="Picture 6"/>
          <p:cNvPicPr>
            <a:picLocks noChangeAspect="1" noChangeArrowheads="1"/>
          </p:cNvPicPr>
          <p:nvPr/>
        </p:nvPicPr>
        <p:blipFill>
          <a:blip r:embed="rId4"/>
          <a:srcRect/>
          <a:stretch>
            <a:fillRect/>
          </a:stretch>
        </p:blipFill>
        <p:spPr bwMode="auto">
          <a:xfrm>
            <a:off x="-165100" y="-114300"/>
            <a:ext cx="5065713" cy="1049338"/>
          </a:xfrm>
          <a:prstGeom prst="rect">
            <a:avLst/>
          </a:prstGeom>
          <a:noFill/>
          <a:ln w="9525" algn="ctr">
            <a:noFill/>
            <a:miter lim="800000"/>
            <a:headEnd/>
            <a:tailEnd/>
          </a:ln>
          <a:effectLst/>
        </p:spPr>
      </p:pic>
      <p:pic>
        <p:nvPicPr>
          <p:cNvPr id="4098"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
        <p:nvSpPr>
          <p:cNvPr id="4106" name="Rectangle 10"/>
          <p:cNvSpPr>
            <a:spLocks noChangeArrowheads="1"/>
          </p:cNvSpPr>
          <p:nvPr/>
        </p:nvSpPr>
        <p:spPr bwMode="auto">
          <a:xfrm>
            <a:off x="1355725" y="2986088"/>
            <a:ext cx="7329488" cy="1920875"/>
          </a:xfrm>
          <a:prstGeom prst="rect">
            <a:avLst/>
          </a:prstGeom>
          <a:noFill/>
          <a:ln w="9525" algn="ctr">
            <a:noFill/>
            <a:miter lim="800000"/>
            <a:headEnd/>
            <a:tailEnd/>
          </a:ln>
          <a:effectLst/>
        </p:spPr>
        <p:txBody>
          <a:bodyPr>
            <a:spAutoFit/>
          </a:bodyPr>
          <a:lstStyle/>
          <a:p>
            <a:pPr marL="1181100" lvl="2" indent="-266700" algn="l">
              <a:buFontTx/>
              <a:buAutoNum type="arabicParenR"/>
            </a:pPr>
            <a:r>
              <a:rPr lang="en-US" sz="4000" b="1" i="1">
                <a:solidFill>
                  <a:srgbClr val="404040"/>
                </a:solidFill>
                <a:effectLst>
                  <a:outerShdw blurRad="38100" dist="38100" dir="2700000" algn="tl">
                    <a:srgbClr val="C0C0C0"/>
                  </a:outerShdw>
                </a:effectLst>
              </a:rPr>
              <a:t>Existing User</a:t>
            </a:r>
          </a:p>
          <a:p>
            <a:pPr marL="2095500" lvl="4" indent="-266700" algn="l">
              <a:buFontTx/>
              <a:buAutoNum type="arabicParenR"/>
            </a:pPr>
            <a:endParaRPr lang="en-US" sz="4000" b="1" i="1">
              <a:solidFill>
                <a:srgbClr val="404040"/>
              </a:solidFill>
              <a:effectLst>
                <a:outerShdw blurRad="38100" dist="38100" dir="2700000" algn="tl">
                  <a:srgbClr val="C0C0C0"/>
                </a:outerShdw>
              </a:effectLst>
            </a:endParaRPr>
          </a:p>
          <a:p>
            <a:pPr marL="1181100" lvl="2" indent="-266700" algn="l">
              <a:buFontTx/>
              <a:buAutoNum type="arabicParenR"/>
            </a:pPr>
            <a:r>
              <a:rPr lang="en-US" sz="4000" b="1" i="1">
                <a:solidFill>
                  <a:srgbClr val="404040"/>
                </a:solidFill>
                <a:effectLst>
                  <a:outerShdw blurRad="38100" dist="38100" dir="2700000" algn="tl">
                    <a:srgbClr val="C0C0C0"/>
                  </a:outerShdw>
                </a:effectLst>
              </a:rPr>
              <a:t>  New User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wipe(down)">
                                      <p:cBhvr>
                                        <p:cTn id="7" dur="580">
                                          <p:stCondLst>
                                            <p:cond delay="0"/>
                                          </p:stCondLst>
                                        </p:cTn>
                                        <p:tgtEl>
                                          <p:spTgt spid="4102"/>
                                        </p:tgtEl>
                                      </p:cBhvr>
                                    </p:animEffect>
                                    <p:anim calcmode="lin" valueType="num">
                                      <p:cBhvr>
                                        <p:cTn id="8"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13" dur="26">
                                          <p:stCondLst>
                                            <p:cond delay="650"/>
                                          </p:stCondLst>
                                        </p:cTn>
                                        <p:tgtEl>
                                          <p:spTgt spid="4102"/>
                                        </p:tgtEl>
                                      </p:cBhvr>
                                      <p:to x="100000" y="60000"/>
                                    </p:animScale>
                                    <p:animScale>
                                      <p:cBhvr>
                                        <p:cTn id="14" dur="166" decel="50000">
                                          <p:stCondLst>
                                            <p:cond delay="676"/>
                                          </p:stCondLst>
                                        </p:cTn>
                                        <p:tgtEl>
                                          <p:spTgt spid="4102"/>
                                        </p:tgtEl>
                                      </p:cBhvr>
                                      <p:to x="100000" y="100000"/>
                                    </p:animScale>
                                    <p:animScale>
                                      <p:cBhvr>
                                        <p:cTn id="15" dur="26">
                                          <p:stCondLst>
                                            <p:cond delay="1312"/>
                                          </p:stCondLst>
                                        </p:cTn>
                                        <p:tgtEl>
                                          <p:spTgt spid="4102"/>
                                        </p:tgtEl>
                                      </p:cBhvr>
                                      <p:to x="100000" y="80000"/>
                                    </p:animScale>
                                    <p:animScale>
                                      <p:cBhvr>
                                        <p:cTn id="16" dur="166" decel="50000">
                                          <p:stCondLst>
                                            <p:cond delay="1338"/>
                                          </p:stCondLst>
                                        </p:cTn>
                                        <p:tgtEl>
                                          <p:spTgt spid="4102"/>
                                        </p:tgtEl>
                                      </p:cBhvr>
                                      <p:to x="100000" y="100000"/>
                                    </p:animScale>
                                    <p:animScale>
                                      <p:cBhvr>
                                        <p:cTn id="17" dur="26">
                                          <p:stCondLst>
                                            <p:cond delay="1642"/>
                                          </p:stCondLst>
                                        </p:cTn>
                                        <p:tgtEl>
                                          <p:spTgt spid="4102"/>
                                        </p:tgtEl>
                                      </p:cBhvr>
                                      <p:to x="100000" y="90000"/>
                                    </p:animScale>
                                    <p:animScale>
                                      <p:cBhvr>
                                        <p:cTn id="18" dur="166" decel="50000">
                                          <p:stCondLst>
                                            <p:cond delay="1668"/>
                                          </p:stCondLst>
                                        </p:cTn>
                                        <p:tgtEl>
                                          <p:spTgt spid="4102"/>
                                        </p:tgtEl>
                                      </p:cBhvr>
                                      <p:to x="100000" y="100000"/>
                                    </p:animScale>
                                    <p:animScale>
                                      <p:cBhvr>
                                        <p:cTn id="19" dur="26">
                                          <p:stCondLst>
                                            <p:cond delay="1808"/>
                                          </p:stCondLst>
                                        </p:cTn>
                                        <p:tgtEl>
                                          <p:spTgt spid="4102"/>
                                        </p:tgtEl>
                                      </p:cBhvr>
                                      <p:to x="100000" y="95000"/>
                                    </p:animScale>
                                    <p:animScale>
                                      <p:cBhvr>
                                        <p:cTn id="20" dur="166" decel="50000">
                                          <p:stCondLst>
                                            <p:cond delay="1834"/>
                                          </p:stCondLst>
                                        </p:cTn>
                                        <p:tgtEl>
                                          <p:spTgt spid="410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wd">
                                    <p:tmPct val="50000"/>
                                  </p:iterate>
                                  <p:childTnLst>
                                    <p:set>
                                      <p:cBhvr>
                                        <p:cTn id="24"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25" dur="1000"/>
                                        <p:tgtEl>
                                          <p:spTgt spid="6">
                                            <p:txEl>
                                              <p:pRg st="0" end="0"/>
                                            </p:txEl>
                                          </p:spTgt>
                                        </p:tgtEl>
                                        <p:attrNameLst>
                                          <p:attrName>style.color</p:attrName>
                                        </p:attrNameLst>
                                      </p:cBhvr>
                                      <p:tavLst>
                                        <p:tav tm="0">
                                          <p:val>
                                            <p:clrVal>
                                              <a:srgbClr val="000066"/>
                                            </p:clrVal>
                                          </p:val>
                                        </p:tav>
                                        <p:tav tm="50000">
                                          <p:val>
                                            <p:clrVal>
                                              <a:srgbClr val="663300"/>
                                            </p:clrVal>
                                          </p:val>
                                        </p:tav>
                                      </p:tavLst>
                                    </p:anim>
                                    <p:anim calcmode="discrete" valueType="clr">
                                      <p:cBhvr>
                                        <p:cTn id="26"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27" dur="1000"/>
                                        <p:tgtEl>
                                          <p:spTgt spid="6">
                                            <p:txEl>
                                              <p:pRg st="0" end="0"/>
                                            </p:txEl>
                                          </p:spTgt>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wd">
                                    <p:tmPct val="50000"/>
                                  </p:iterate>
                                  <p:childTnLst>
                                    <p:set>
                                      <p:cBhvr>
                                        <p:cTn id="31" dur="1" fill="hold">
                                          <p:stCondLst>
                                            <p:cond delay="0"/>
                                          </p:stCondLst>
                                        </p:cTn>
                                        <p:tgtEl>
                                          <p:spTgt spid="4106">
                                            <p:txEl>
                                              <p:pRg st="0" end="0"/>
                                            </p:txEl>
                                          </p:spTgt>
                                        </p:tgtEl>
                                        <p:attrNameLst>
                                          <p:attrName>style.visibility</p:attrName>
                                        </p:attrNameLst>
                                      </p:cBhvr>
                                      <p:to>
                                        <p:strVal val="visible"/>
                                      </p:to>
                                    </p:set>
                                    <p:anim calcmode="discrete" valueType="clr">
                                      <p:cBhvr override="childStyle">
                                        <p:cTn id="32" dur="1000"/>
                                        <p:tgtEl>
                                          <p:spTgt spid="4106">
                                            <p:txEl>
                                              <p:pRg st="0" end="0"/>
                                            </p:txEl>
                                          </p:spTgt>
                                        </p:tgtEl>
                                        <p:attrNameLst>
                                          <p:attrName>style.color</p:attrName>
                                        </p:attrNameLst>
                                      </p:cBhvr>
                                      <p:tavLst>
                                        <p:tav tm="0">
                                          <p:val>
                                            <p:clrVal>
                                              <a:srgbClr val="000066"/>
                                            </p:clrVal>
                                          </p:val>
                                        </p:tav>
                                        <p:tav tm="50000">
                                          <p:val>
                                            <p:clrVal>
                                              <a:srgbClr val="663300"/>
                                            </p:clrVal>
                                          </p:val>
                                        </p:tav>
                                      </p:tavLst>
                                    </p:anim>
                                    <p:anim calcmode="discrete" valueType="clr">
                                      <p:cBhvr>
                                        <p:cTn id="33" dur="1000"/>
                                        <p:tgtEl>
                                          <p:spTgt spid="4106">
                                            <p:txEl>
                                              <p:pRg st="0" end="0"/>
                                            </p:txEl>
                                          </p:spTgt>
                                        </p:tgtEl>
                                        <p:attrNameLst>
                                          <p:attrName>fillcolor</p:attrName>
                                        </p:attrNameLst>
                                      </p:cBhvr>
                                      <p:tavLst>
                                        <p:tav tm="0">
                                          <p:val>
                                            <p:clrVal>
                                              <a:schemeClr val="accent2"/>
                                            </p:clrVal>
                                          </p:val>
                                        </p:tav>
                                        <p:tav tm="50000">
                                          <p:val>
                                            <p:clrVal>
                                              <a:schemeClr val="hlink"/>
                                            </p:clrVal>
                                          </p:val>
                                        </p:tav>
                                      </p:tavLst>
                                    </p:anim>
                                    <p:set>
                                      <p:cBhvr>
                                        <p:cTn id="34" dur="1000"/>
                                        <p:tgtEl>
                                          <p:spTgt spid="4106">
                                            <p:txEl>
                                              <p:pRg st="0" end="0"/>
                                            </p:txEl>
                                          </p:spTgt>
                                        </p:tgtEl>
                                        <p:attrNameLst>
                                          <p:attrName>fill.type</p:attrName>
                                        </p:attrNameLst>
                                      </p:cBhvr>
                                      <p:to>
                                        <p:strVal val="solid"/>
                                      </p:to>
                                    </p:set>
                                  </p:childTnLst>
                                </p:cTn>
                              </p:par>
                            </p:childTnLst>
                          </p:cTn>
                        </p:par>
                        <p:par>
                          <p:cTn id="35" fill="hold">
                            <p:stCondLst>
                              <p:cond delay="1500"/>
                            </p:stCondLst>
                            <p:childTnLst>
                              <p:par>
                                <p:cTn id="36" presetID="27" presetClass="entr" presetSubtype="0" fill="hold" grpId="0" nodeType="afterEffect">
                                  <p:stCondLst>
                                    <p:cond delay="0"/>
                                  </p:stCondLst>
                                  <p:iterate type="wd">
                                    <p:tmPct val="50000"/>
                                  </p:iterate>
                                  <p:childTnLst>
                                    <p:set>
                                      <p:cBhvr>
                                        <p:cTn id="37" dur="1" fill="hold">
                                          <p:stCondLst>
                                            <p:cond delay="0"/>
                                          </p:stCondLst>
                                        </p:cTn>
                                        <p:tgtEl>
                                          <p:spTgt spid="4106">
                                            <p:txEl>
                                              <p:pRg st="2" end="2"/>
                                            </p:txEl>
                                          </p:spTgt>
                                        </p:tgtEl>
                                        <p:attrNameLst>
                                          <p:attrName>style.visibility</p:attrName>
                                        </p:attrNameLst>
                                      </p:cBhvr>
                                      <p:to>
                                        <p:strVal val="visible"/>
                                      </p:to>
                                    </p:set>
                                    <p:anim calcmode="discrete" valueType="clr">
                                      <p:cBhvr override="childStyle">
                                        <p:cTn id="38" dur="1000"/>
                                        <p:tgtEl>
                                          <p:spTgt spid="4106">
                                            <p:txEl>
                                              <p:pRg st="2" end="2"/>
                                            </p:txEl>
                                          </p:spTgt>
                                        </p:tgtEl>
                                        <p:attrNameLst>
                                          <p:attrName>style.color</p:attrName>
                                        </p:attrNameLst>
                                      </p:cBhvr>
                                      <p:tavLst>
                                        <p:tav tm="0">
                                          <p:val>
                                            <p:clrVal>
                                              <a:srgbClr val="000066"/>
                                            </p:clrVal>
                                          </p:val>
                                        </p:tav>
                                        <p:tav tm="50000">
                                          <p:val>
                                            <p:clrVal>
                                              <a:srgbClr val="663300"/>
                                            </p:clrVal>
                                          </p:val>
                                        </p:tav>
                                      </p:tavLst>
                                    </p:anim>
                                    <p:anim calcmode="discrete" valueType="clr">
                                      <p:cBhvr>
                                        <p:cTn id="39" dur="1000"/>
                                        <p:tgtEl>
                                          <p:spTgt spid="4106">
                                            <p:txEl>
                                              <p:pRg st="2" end="2"/>
                                            </p:txEl>
                                          </p:spTgt>
                                        </p:tgtEl>
                                        <p:attrNameLst>
                                          <p:attrName>fillcolor</p:attrName>
                                        </p:attrNameLst>
                                      </p:cBhvr>
                                      <p:tavLst>
                                        <p:tav tm="0">
                                          <p:val>
                                            <p:clrVal>
                                              <a:schemeClr val="accent2"/>
                                            </p:clrVal>
                                          </p:val>
                                        </p:tav>
                                        <p:tav tm="50000">
                                          <p:val>
                                            <p:clrVal>
                                              <a:schemeClr val="hlink"/>
                                            </p:clrVal>
                                          </p:val>
                                        </p:tav>
                                      </p:tavLst>
                                    </p:anim>
                                    <p:set>
                                      <p:cBhvr>
                                        <p:cTn id="40" dur="1000"/>
                                        <p:tgtEl>
                                          <p:spTgt spid="4106">
                                            <p:txEl>
                                              <p:pRg st="2" end="2"/>
                                            </p:txEl>
                                          </p:spTgt>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28" presetClass="emph" presetSubtype="0" fill="hold" nodeType="clickEffect">
                                  <p:stCondLst>
                                    <p:cond delay="0"/>
                                  </p:stCondLst>
                                  <p:iterate type="wd">
                                    <p:tmPct val="10000"/>
                                  </p:iterate>
                                  <p:childTnLst>
                                    <p:animClr clrSpc="rgb" dir="cw">
                                      <p:cBhvr override="childStyle">
                                        <p:cTn id="44" dur="500" fill="hold"/>
                                        <p:tgtEl>
                                          <p:spTgt spid="4106">
                                            <p:txEl>
                                              <p:pRg st="0" end="0"/>
                                            </p:txEl>
                                          </p:spTgt>
                                        </p:tgtEl>
                                        <p:attrNameLst>
                                          <p:attrName>style.color</p:attrName>
                                        </p:attrNameLst>
                                      </p:cBhvr>
                                      <p:to>
                                        <a:srgbClr val="CC0000"/>
                                      </p:to>
                                    </p:animClr>
                                    <p:animClr clrSpc="rgb" dir="cw">
                                      <p:cBhvr>
                                        <p:cTn id="45" dur="500" fill="hold"/>
                                        <p:tgtEl>
                                          <p:spTgt spid="4106">
                                            <p:txEl>
                                              <p:pRg st="0" end="0"/>
                                            </p:txEl>
                                          </p:spTgt>
                                        </p:tgtEl>
                                        <p:attrNameLst>
                                          <p:attrName>fillcolor</p:attrName>
                                        </p:attrNameLst>
                                      </p:cBhvr>
                                      <p:to>
                                        <a:srgbClr val="CC0000"/>
                                      </p:to>
                                    </p:animClr>
                                    <p:set>
                                      <p:cBhvr>
                                        <p:cTn id="46" dur="500" fill="hold"/>
                                        <p:tgtEl>
                                          <p:spTgt spid="4106">
                                            <p:txEl>
                                              <p:pRg st="0" end="0"/>
                                            </p:txEl>
                                          </p:spTgt>
                                        </p:tgtEl>
                                        <p:attrNameLst>
                                          <p:attrName>fill.type</p:attrName>
                                        </p:attrNameLst>
                                      </p:cBhvr>
                                      <p:to>
                                        <p:strVal val="solid"/>
                                      </p:to>
                                    </p:set>
                                    <p:anim to="1.5" calcmode="lin" valueType="num">
                                      <p:cBhvr override="childStyle">
                                        <p:cTn id="47" dur="500" fill="hold"/>
                                        <p:tgtEl>
                                          <p:spTgt spid="4106">
                                            <p:txEl>
                                              <p:pRg st="0" end="0"/>
                                            </p:txEl>
                                          </p:spTgt>
                                        </p:tgtEl>
                                        <p:attrNameLst>
                                          <p:attrName>style.fontSize</p:attrName>
                                        </p:attrNameLst>
                                      </p:cBhvr>
                                    </p:anim>
                                  </p:childTnLst>
                                </p:cTn>
                              </p:par>
                              <p:par>
                                <p:cTn id="48" presetID="10" presetClass="exit" presetSubtype="0" fill="hold" nodeType="withEffect">
                                  <p:stCondLst>
                                    <p:cond delay="0"/>
                                  </p:stCondLst>
                                  <p:iterate type="wd">
                                    <p:tmPct val="0"/>
                                  </p:iterate>
                                  <p:childTnLst>
                                    <p:animEffect transition="out" filter="fade">
                                      <p:cBhvr>
                                        <p:cTn id="49" dur="2000"/>
                                        <p:tgtEl>
                                          <p:spTgt spid="4106">
                                            <p:txEl>
                                              <p:pRg st="2" end="2"/>
                                            </p:txEl>
                                          </p:spTgt>
                                        </p:tgtEl>
                                      </p:cBhvr>
                                    </p:animEffect>
                                    <p:set>
                                      <p:cBhvr>
                                        <p:cTn id="50" dur="1" fill="hold">
                                          <p:stCondLst>
                                            <p:cond delay="1999"/>
                                          </p:stCondLst>
                                        </p:cTn>
                                        <p:tgtEl>
                                          <p:spTgt spid="4106">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4106"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6110288" y="1646238"/>
            <a:ext cx="2832100" cy="1311275"/>
          </a:xfrm>
          <a:prstGeom prst="rect">
            <a:avLst/>
          </a:prstGeom>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rPr>
              <a:t>All existing assessees have to register with ACES to access its utilities and facilities.</a:t>
            </a:r>
          </a:p>
        </p:txBody>
      </p:sp>
      <p:pic>
        <p:nvPicPr>
          <p:cNvPr id="47109" name="Picture 5"/>
          <p:cNvPicPr>
            <a:picLocks noChangeAspect="1" noChangeArrowheads="1"/>
          </p:cNvPicPr>
          <p:nvPr/>
        </p:nvPicPr>
        <p:blipFill>
          <a:blip r:embed="rId4"/>
          <a:srcRect/>
          <a:stretch>
            <a:fillRect/>
          </a:stretch>
        </p:blipFill>
        <p:spPr bwMode="auto">
          <a:xfrm>
            <a:off x="-177800" y="-114300"/>
            <a:ext cx="5407025" cy="1049338"/>
          </a:xfrm>
          <a:prstGeom prst="rect">
            <a:avLst/>
          </a:prstGeom>
          <a:noFill/>
          <a:ln w="9525" algn="ctr">
            <a:noFill/>
            <a:miter lim="800000"/>
            <a:headEnd/>
            <a:tailEnd/>
          </a:ln>
          <a:effectLst/>
        </p:spPr>
      </p:pic>
      <p:pic>
        <p:nvPicPr>
          <p:cNvPr id="47106"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47111" name="AutoShape 7"/>
          <p:cNvSpPr>
            <a:spLocks noChangeArrowheads="1"/>
          </p:cNvSpPr>
          <p:nvPr/>
        </p:nvSpPr>
        <p:spPr bwMode="auto">
          <a:xfrm>
            <a:off x="287338" y="871538"/>
            <a:ext cx="6211887" cy="5540375"/>
          </a:xfrm>
          <a:prstGeom prst="verticalScroll">
            <a:avLst>
              <a:gd name="adj" fmla="val 9171"/>
            </a:avLst>
          </a:prstGeom>
          <a:solidFill>
            <a:schemeClr val="bg1"/>
          </a:solidFill>
          <a:ln w="9525">
            <a:solidFill>
              <a:srgbClr val="000000"/>
            </a:solidFill>
            <a:round/>
            <a:headEnd/>
            <a:tailEnd/>
          </a:ln>
          <a:effectLst/>
        </p:spPr>
        <p:txBody>
          <a:bodyPr wrap="none" anchor="ctr"/>
          <a:lstStyle/>
          <a:p>
            <a:pPr marL="511175" indent="-282575" algn="just"/>
            <a:endParaRPr lang="en-US" sz="1600">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To,</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The Superintendent (Service Tax)</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Central Excise and Service Tax Ragne-II,</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Jodhpur.</a:t>
            </a:r>
          </a:p>
          <a:p>
            <a:pPr marL="511175" indent="-282575" algn="just"/>
            <a:endParaRPr lang="en-US" sz="1600" b="1" i="1">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Sub : Request for allotment of TPIN and password.</a:t>
            </a:r>
          </a:p>
          <a:p>
            <a:pPr marL="511175" indent="-282575" algn="just"/>
            <a:endParaRPr lang="en-US" sz="1600" b="1" i="1">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Respected sir,</a:t>
            </a:r>
          </a:p>
          <a:p>
            <a:pPr marL="511175" indent="-282575" algn="just"/>
            <a:endParaRPr lang="en-US" sz="1600" b="1" i="1">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With reference to aforesaid subject, we hereby request </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you to allot us TPIN and password. The required details </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are as under :</a:t>
            </a:r>
          </a:p>
          <a:p>
            <a:pPr marL="511175" indent="-282575" algn="just">
              <a:buFontTx/>
              <a:buAutoNum type="arabicPeriod"/>
            </a:pPr>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Email address- ****@*****.com; </a:t>
            </a:r>
          </a:p>
          <a:p>
            <a:pPr marL="511175" indent="-282575" algn="just">
              <a:buFontTx/>
              <a:buAutoNum type="arabicPeriod"/>
            </a:pPr>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Registration No.- *************</a:t>
            </a:r>
          </a:p>
          <a:p>
            <a:pPr marL="511175" indent="-282575" algn="just"/>
            <a:endParaRPr lang="en-US" sz="1600" b="1" i="1">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Thanking you,</a:t>
            </a:r>
          </a:p>
          <a:p>
            <a:pPr marL="511175" indent="-282575" algn="just"/>
            <a:endParaRPr lang="en-US" sz="1600" b="1" i="1">
              <a:solidFill>
                <a:srgbClr val="000000"/>
              </a:solidFill>
              <a:effectLst>
                <a:outerShdw blurRad="38100" dist="38100" dir="2700000" algn="tl">
                  <a:srgbClr val="C0C0C0"/>
                </a:outerShdw>
              </a:effectLst>
              <a:latin typeface="Calibri" pitchFamily="34" charset="0"/>
              <a:cs typeface="Times New Roman" pitchFamily="18" charset="0"/>
            </a:endParaRP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For ***********</a:t>
            </a:r>
          </a:p>
          <a:p>
            <a:pPr marL="511175" indent="-282575" algn="just"/>
            <a:r>
              <a:rPr lang="en-US" sz="1600" b="1" i="1">
                <a:solidFill>
                  <a:srgbClr val="000000"/>
                </a:solidFill>
                <a:effectLst>
                  <a:outerShdw blurRad="38100" dist="38100" dir="2700000" algn="tl">
                    <a:srgbClr val="C0C0C0"/>
                  </a:outerShdw>
                </a:effectLst>
                <a:latin typeface="Calibri" pitchFamily="34" charset="0"/>
                <a:cs typeface="Times New Roman" pitchFamily="18" charset="0"/>
              </a:rPr>
              <a:t>AUTHORISED SIGNATORY</a:t>
            </a:r>
          </a:p>
        </p:txBody>
      </p:sp>
      <p:sp>
        <p:nvSpPr>
          <p:cNvPr id="47116" name="Rectangle 12"/>
          <p:cNvSpPr>
            <a:spLocks noChangeArrowheads="1"/>
          </p:cNvSpPr>
          <p:nvPr/>
        </p:nvSpPr>
        <p:spPr bwMode="auto">
          <a:xfrm>
            <a:off x="6181725" y="3289300"/>
            <a:ext cx="2773363" cy="3140075"/>
          </a:xfrm>
          <a:prstGeom prst="rect">
            <a:avLst/>
          </a:prstGeom>
          <a:noFill/>
          <a:ln w="9525" algn="ctr">
            <a:noFill/>
            <a:miter lim="800000"/>
            <a:headEnd/>
            <a:tailEnd/>
          </a:ln>
          <a:effectLst/>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rPr>
              <a:t>After submitting the details an email containing a T-PIN number and a password would be sent to the assessee on said email id. Further a link will be provided in the email where you have to click on to register with ACES</a:t>
            </a:r>
          </a:p>
        </p:txBody>
      </p:sp>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wipe(down)">
                                      <p:cBhvr>
                                        <p:cTn id="7" dur="580">
                                          <p:stCondLst>
                                            <p:cond delay="0"/>
                                          </p:stCondLst>
                                        </p:cTn>
                                        <p:tgtEl>
                                          <p:spTgt spid="47109"/>
                                        </p:tgtEl>
                                      </p:cBhvr>
                                    </p:animEffect>
                                    <p:anim calcmode="lin" valueType="num">
                                      <p:cBhvr>
                                        <p:cTn id="8" dur="1822" tmFilter="0,0; 0.14,0.36; 0.43,0.73; 0.71,0.91; 1.0,1.0">
                                          <p:stCondLst>
                                            <p:cond delay="0"/>
                                          </p:stCondLst>
                                        </p:cTn>
                                        <p:tgtEl>
                                          <p:spTgt spid="4710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710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710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710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7109"/>
                                        </p:tgtEl>
                                        <p:attrNameLst>
                                          <p:attrName>ppt_y</p:attrName>
                                        </p:attrNameLst>
                                      </p:cBhvr>
                                      <p:tavLst>
                                        <p:tav tm="0" fmla="#ppt_y-sin(pi*$)/81">
                                          <p:val>
                                            <p:fltVal val="0"/>
                                          </p:val>
                                        </p:tav>
                                        <p:tav tm="100000">
                                          <p:val>
                                            <p:fltVal val="1"/>
                                          </p:val>
                                        </p:tav>
                                      </p:tavLst>
                                    </p:anim>
                                    <p:animScale>
                                      <p:cBhvr>
                                        <p:cTn id="13" dur="26">
                                          <p:stCondLst>
                                            <p:cond delay="650"/>
                                          </p:stCondLst>
                                        </p:cTn>
                                        <p:tgtEl>
                                          <p:spTgt spid="47109"/>
                                        </p:tgtEl>
                                      </p:cBhvr>
                                      <p:to x="100000" y="60000"/>
                                    </p:animScale>
                                    <p:animScale>
                                      <p:cBhvr>
                                        <p:cTn id="14" dur="166" decel="50000">
                                          <p:stCondLst>
                                            <p:cond delay="676"/>
                                          </p:stCondLst>
                                        </p:cTn>
                                        <p:tgtEl>
                                          <p:spTgt spid="47109"/>
                                        </p:tgtEl>
                                      </p:cBhvr>
                                      <p:to x="100000" y="100000"/>
                                    </p:animScale>
                                    <p:animScale>
                                      <p:cBhvr>
                                        <p:cTn id="15" dur="26">
                                          <p:stCondLst>
                                            <p:cond delay="1312"/>
                                          </p:stCondLst>
                                        </p:cTn>
                                        <p:tgtEl>
                                          <p:spTgt spid="47109"/>
                                        </p:tgtEl>
                                      </p:cBhvr>
                                      <p:to x="100000" y="80000"/>
                                    </p:animScale>
                                    <p:animScale>
                                      <p:cBhvr>
                                        <p:cTn id="16" dur="166" decel="50000">
                                          <p:stCondLst>
                                            <p:cond delay="1338"/>
                                          </p:stCondLst>
                                        </p:cTn>
                                        <p:tgtEl>
                                          <p:spTgt spid="47109"/>
                                        </p:tgtEl>
                                      </p:cBhvr>
                                      <p:to x="100000" y="100000"/>
                                    </p:animScale>
                                    <p:animScale>
                                      <p:cBhvr>
                                        <p:cTn id="17" dur="26">
                                          <p:stCondLst>
                                            <p:cond delay="1642"/>
                                          </p:stCondLst>
                                        </p:cTn>
                                        <p:tgtEl>
                                          <p:spTgt spid="47109"/>
                                        </p:tgtEl>
                                      </p:cBhvr>
                                      <p:to x="100000" y="90000"/>
                                    </p:animScale>
                                    <p:animScale>
                                      <p:cBhvr>
                                        <p:cTn id="18" dur="166" decel="50000">
                                          <p:stCondLst>
                                            <p:cond delay="1668"/>
                                          </p:stCondLst>
                                        </p:cTn>
                                        <p:tgtEl>
                                          <p:spTgt spid="47109"/>
                                        </p:tgtEl>
                                      </p:cBhvr>
                                      <p:to x="100000" y="100000"/>
                                    </p:animScale>
                                    <p:animScale>
                                      <p:cBhvr>
                                        <p:cTn id="19" dur="26">
                                          <p:stCondLst>
                                            <p:cond delay="1808"/>
                                          </p:stCondLst>
                                        </p:cTn>
                                        <p:tgtEl>
                                          <p:spTgt spid="47109"/>
                                        </p:tgtEl>
                                      </p:cBhvr>
                                      <p:to x="100000" y="95000"/>
                                    </p:animScale>
                                    <p:animScale>
                                      <p:cBhvr>
                                        <p:cTn id="20" dur="166" decel="50000">
                                          <p:stCondLst>
                                            <p:cond delay="1834"/>
                                          </p:stCondLst>
                                        </p:cTn>
                                        <p:tgtEl>
                                          <p:spTgt spid="4710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7"/>
                                        </p:tgtEl>
                                        <p:attrNameLst>
                                          <p:attrName>style.visibility</p:attrName>
                                        </p:attrNameLst>
                                      </p:cBhvr>
                                      <p:to>
                                        <p:strVal val="visible"/>
                                      </p:to>
                                    </p:set>
                                    <p:anim calcmode="discrete" valueType="clr">
                                      <p:cBhvr override="childStyle">
                                        <p:cTn id="25"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7"/>
                                        </p:tgtEl>
                                        <p:attrNameLst>
                                          <p:attrName>fillcolor</p:attrName>
                                        </p:attrNameLst>
                                      </p:cBhvr>
                                      <p:tavLst>
                                        <p:tav tm="0">
                                          <p:val>
                                            <p:clrVal>
                                              <a:schemeClr val="accent2"/>
                                            </p:clrVal>
                                          </p:val>
                                        </p:tav>
                                        <p:tav tm="50000">
                                          <p:val>
                                            <p:clrVal>
                                              <a:schemeClr val="hlink"/>
                                            </p:clrVal>
                                          </p:val>
                                        </p:tav>
                                      </p:tavLst>
                                    </p:anim>
                                    <p:set>
                                      <p:cBhvr>
                                        <p:cTn id="27" dur="80"/>
                                        <p:tgtEl>
                                          <p:spTgt spid="7"/>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7111"/>
                                        </p:tgtEl>
                                        <p:attrNameLst>
                                          <p:attrName>style.visibility</p:attrName>
                                        </p:attrNameLst>
                                      </p:cBhvr>
                                      <p:to>
                                        <p:strVal val="visible"/>
                                      </p:to>
                                    </p:set>
                                    <p:animEffect transition="in" filter="fade">
                                      <p:cBhvr>
                                        <p:cTn id="32" dur="1000"/>
                                        <p:tgtEl>
                                          <p:spTgt spid="47111"/>
                                        </p:tgtEl>
                                      </p:cBhvr>
                                    </p:animEffect>
                                    <p:anim calcmode="lin" valueType="num">
                                      <p:cBhvr>
                                        <p:cTn id="33" dur="1000" fill="hold"/>
                                        <p:tgtEl>
                                          <p:spTgt spid="47111"/>
                                        </p:tgtEl>
                                        <p:attrNameLst>
                                          <p:attrName>ppt_x</p:attrName>
                                        </p:attrNameLst>
                                      </p:cBhvr>
                                      <p:tavLst>
                                        <p:tav tm="0">
                                          <p:val>
                                            <p:strVal val="#ppt_x"/>
                                          </p:val>
                                        </p:tav>
                                        <p:tav tm="100000">
                                          <p:val>
                                            <p:strVal val="#ppt_x"/>
                                          </p:val>
                                        </p:tav>
                                      </p:tavLst>
                                    </p:anim>
                                    <p:anim calcmode="lin" valueType="num">
                                      <p:cBhvr>
                                        <p:cTn id="34" dur="1000" fill="hold"/>
                                        <p:tgtEl>
                                          <p:spTgt spid="471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grpId="0" nodeType="clickEffect">
                                  <p:stCondLst>
                                    <p:cond delay="0"/>
                                  </p:stCondLst>
                                  <p:iterate type="lt">
                                    <p:tmPct val="50000"/>
                                  </p:iterate>
                                  <p:childTnLst>
                                    <p:set>
                                      <p:cBhvr>
                                        <p:cTn id="38" dur="1" fill="hold">
                                          <p:stCondLst>
                                            <p:cond delay="0"/>
                                          </p:stCondLst>
                                        </p:cTn>
                                        <p:tgtEl>
                                          <p:spTgt spid="47116"/>
                                        </p:tgtEl>
                                        <p:attrNameLst>
                                          <p:attrName>style.visibility</p:attrName>
                                        </p:attrNameLst>
                                      </p:cBhvr>
                                      <p:to>
                                        <p:strVal val="visible"/>
                                      </p:to>
                                    </p:set>
                                    <p:anim calcmode="discrete" valueType="clr">
                                      <p:cBhvr override="childStyle">
                                        <p:cTn id="39" dur="80"/>
                                        <p:tgtEl>
                                          <p:spTgt spid="47116"/>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47116"/>
                                        </p:tgtEl>
                                        <p:attrNameLst>
                                          <p:attrName>fillcolor</p:attrName>
                                        </p:attrNameLst>
                                      </p:cBhvr>
                                      <p:tavLst>
                                        <p:tav tm="0">
                                          <p:val>
                                            <p:clrVal>
                                              <a:schemeClr val="accent2"/>
                                            </p:clrVal>
                                          </p:val>
                                        </p:tav>
                                        <p:tav tm="50000">
                                          <p:val>
                                            <p:clrVal>
                                              <a:schemeClr val="hlink"/>
                                            </p:clrVal>
                                          </p:val>
                                        </p:tav>
                                      </p:tavLst>
                                    </p:anim>
                                    <p:set>
                                      <p:cBhvr>
                                        <p:cTn id="41" dur="80"/>
                                        <p:tgtEl>
                                          <p:spTgt spid="4711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7111" grpId="0" animBg="1"/>
      <p:bldP spid="4711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9155" name="Picture 3"/>
          <p:cNvPicPr>
            <a:picLocks noChangeAspect="1" noChangeArrowheads="1"/>
          </p:cNvPicPr>
          <p:nvPr/>
        </p:nvPicPr>
        <p:blipFill>
          <a:blip r:embed="rId4"/>
          <a:srcRect/>
          <a:stretch>
            <a:fillRect/>
          </a:stretch>
        </p:blipFill>
        <p:spPr bwMode="auto">
          <a:xfrm>
            <a:off x="-177800" y="-114300"/>
            <a:ext cx="5407025" cy="1049338"/>
          </a:xfrm>
          <a:prstGeom prst="rect">
            <a:avLst/>
          </a:prstGeom>
          <a:noFill/>
          <a:ln w="9525" algn="ctr">
            <a:noFill/>
            <a:miter lim="800000"/>
            <a:headEnd/>
            <a:tailEnd/>
          </a:ln>
          <a:effectLst/>
        </p:spPr>
      </p:pic>
      <p:pic>
        <p:nvPicPr>
          <p:cNvPr id="49156"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49162" name="Rectangle 10"/>
          <p:cNvSpPr>
            <a:spLocks noChangeArrowheads="1"/>
          </p:cNvSpPr>
          <p:nvPr/>
        </p:nvSpPr>
        <p:spPr bwMode="auto">
          <a:xfrm>
            <a:off x="912813" y="1008063"/>
            <a:ext cx="7545387" cy="1006475"/>
          </a:xfrm>
          <a:prstGeom prst="rect">
            <a:avLst/>
          </a:prstGeom>
          <a:noFill/>
          <a:ln w="9525" algn="ctr">
            <a:noFill/>
            <a:miter lim="800000"/>
            <a:headEnd/>
            <a:tailEnd/>
          </a:ln>
          <a:effectLst/>
        </p:spPr>
        <p:txBody>
          <a:bodyPr>
            <a:spAutoFit/>
          </a:bodyPr>
          <a:lstStyle/>
          <a:p>
            <a:pPr algn="just">
              <a:spcBef>
                <a:spcPct val="50000"/>
              </a:spcBef>
              <a:buFont typeface="Wingdings" pitchFamily="2" charset="2"/>
              <a:buChar char="Ø"/>
            </a:pPr>
            <a:r>
              <a:rPr lang="en-US" sz="2000">
                <a:solidFill>
                  <a:srgbClr val="000000"/>
                </a:solidFill>
                <a:effectLst>
                  <a:outerShdw blurRad="38100" dist="38100" dir="2700000" algn="tl">
                    <a:srgbClr val="C0C0C0"/>
                  </a:outerShdw>
                </a:effectLst>
              </a:rPr>
              <a:t>After clicking on link following screen will be displayed now you can change your password with a new one and enter Hint Question for future reference:-</a:t>
            </a:r>
          </a:p>
        </p:txBody>
      </p:sp>
      <p:pic>
        <p:nvPicPr>
          <p:cNvPr id="15364" name="Picture 4"/>
          <p:cNvPicPr>
            <a:picLocks noChangeAspect="1" noChangeArrowheads="1"/>
          </p:cNvPicPr>
          <p:nvPr/>
        </p:nvPicPr>
        <p:blipFill>
          <a:blip r:embed="rId6"/>
          <a:srcRect l="19638" t="15753" r="19555" b="27138"/>
          <a:stretch>
            <a:fillRect/>
          </a:stretch>
        </p:blipFill>
        <p:spPr bwMode="auto">
          <a:xfrm>
            <a:off x="959686" y="2522492"/>
            <a:ext cx="6932331" cy="3708362"/>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9162"/>
                                        </p:tgtEl>
                                        <p:attrNameLst>
                                          <p:attrName>style.visibility</p:attrName>
                                        </p:attrNameLst>
                                      </p:cBhvr>
                                      <p:to>
                                        <p:strVal val="visible"/>
                                      </p:to>
                                    </p:set>
                                    <p:anim calcmode="discrete" valueType="clr">
                                      <p:cBhvr override="childStyle">
                                        <p:cTn id="7" dur="80"/>
                                        <p:tgtEl>
                                          <p:spTgt spid="4916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9162"/>
                                        </p:tgtEl>
                                        <p:attrNameLst>
                                          <p:attrName>fillcolor</p:attrName>
                                        </p:attrNameLst>
                                      </p:cBhvr>
                                      <p:tavLst>
                                        <p:tav tm="0">
                                          <p:val>
                                            <p:clrVal>
                                              <a:schemeClr val="accent2"/>
                                            </p:clrVal>
                                          </p:val>
                                        </p:tav>
                                        <p:tav tm="50000">
                                          <p:val>
                                            <p:clrVal>
                                              <a:schemeClr val="hlink"/>
                                            </p:clrVal>
                                          </p:val>
                                        </p:tav>
                                      </p:tavLst>
                                    </p:anim>
                                    <p:set>
                                      <p:cBhvr>
                                        <p:cTn id="9" dur="80"/>
                                        <p:tgtEl>
                                          <p:spTgt spid="4916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5364"/>
                                        </p:tgtEl>
                                        <p:attrNameLst>
                                          <p:attrName>style.visibility</p:attrName>
                                        </p:attrNameLst>
                                      </p:cBhvr>
                                      <p:to>
                                        <p:strVal val="visible"/>
                                      </p:to>
                                    </p:set>
                                    <p:animEffect transition="in" filter="fade">
                                      <p:cBhvr>
                                        <p:cTn id="14"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4"/>
          <a:srcRect/>
          <a:stretch>
            <a:fillRect/>
          </a:stretch>
        </p:blipFill>
        <p:spPr bwMode="auto">
          <a:xfrm>
            <a:off x="-177800" y="-114300"/>
            <a:ext cx="5407025" cy="1049338"/>
          </a:xfrm>
          <a:prstGeom prst="rect">
            <a:avLst/>
          </a:prstGeom>
          <a:noFill/>
          <a:ln w="9525" algn="ctr">
            <a:noFill/>
            <a:miter lim="800000"/>
            <a:headEnd/>
            <a:tailEnd/>
          </a:ln>
          <a:effectLst/>
        </p:spPr>
      </p:pic>
      <p:pic>
        <p:nvPicPr>
          <p:cNvPr id="51203"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51204" name="Rectangle 4"/>
          <p:cNvSpPr>
            <a:spLocks noChangeArrowheads="1"/>
          </p:cNvSpPr>
          <p:nvPr/>
        </p:nvSpPr>
        <p:spPr bwMode="auto">
          <a:xfrm>
            <a:off x="1249363" y="993775"/>
            <a:ext cx="7343775" cy="1006475"/>
          </a:xfrm>
          <a:prstGeom prst="rect">
            <a:avLst/>
          </a:prstGeom>
          <a:noFill/>
          <a:ln w="9525" algn="ctr">
            <a:noFill/>
            <a:miter lim="800000"/>
            <a:headEnd/>
            <a:tailEnd/>
          </a:ln>
          <a:effectLst/>
        </p:spPr>
        <p:txBody>
          <a:bodyPr>
            <a:spAutoFit/>
          </a:bodyPr>
          <a:lstStyle/>
          <a:p>
            <a:pPr algn="just">
              <a:spcBef>
                <a:spcPct val="50000"/>
              </a:spcBef>
              <a:buFont typeface="Wingdings" pitchFamily="2" charset="2"/>
              <a:buChar char="Ø"/>
            </a:pPr>
            <a:r>
              <a:rPr lang="en-US" sz="2000">
                <a:solidFill>
                  <a:srgbClr val="000000"/>
                </a:solidFill>
                <a:effectLst>
                  <a:outerShdw blurRad="38100" dist="38100" dir="2700000" algn="tl">
                    <a:srgbClr val="C0C0C0"/>
                  </a:outerShdw>
                </a:effectLst>
              </a:rPr>
              <a:t>On successful change of password you have successfully created your ACES account. Now you can access various facilities available on “ACES-Home”.</a:t>
            </a:r>
          </a:p>
        </p:txBody>
      </p:sp>
      <p:pic>
        <p:nvPicPr>
          <p:cNvPr id="51207" name="Picture 7"/>
          <p:cNvPicPr>
            <a:picLocks noChangeAspect="1" noChangeArrowheads="1"/>
          </p:cNvPicPr>
          <p:nvPr/>
        </p:nvPicPr>
        <p:blipFill>
          <a:blip r:embed="rId6"/>
          <a:srcRect/>
          <a:stretch>
            <a:fillRect/>
          </a:stretch>
        </p:blipFill>
        <p:spPr bwMode="auto">
          <a:xfrm>
            <a:off x="1169988" y="1882775"/>
            <a:ext cx="7004050" cy="4975225"/>
          </a:xfrm>
          <a:prstGeom prst="rect">
            <a:avLst/>
          </a:prstGeom>
          <a:noFill/>
          <a:ln w="9525" algn="ctr">
            <a:noFill/>
            <a:miter lim="800000"/>
            <a:headEnd/>
            <a:tailEnd/>
          </a:ln>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204"/>
                                        </p:tgtEl>
                                        <p:attrNameLst>
                                          <p:attrName>style.visibility</p:attrName>
                                        </p:attrNameLst>
                                      </p:cBhvr>
                                      <p:to>
                                        <p:strVal val="visible"/>
                                      </p:to>
                                    </p:set>
                                    <p:anim calcmode="discrete" valueType="clr">
                                      <p:cBhvr override="childStyle">
                                        <p:cTn id="7" dur="80"/>
                                        <p:tgtEl>
                                          <p:spTgt spid="5120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204"/>
                                        </p:tgtEl>
                                        <p:attrNameLst>
                                          <p:attrName>fillcolor</p:attrName>
                                        </p:attrNameLst>
                                      </p:cBhvr>
                                      <p:tavLst>
                                        <p:tav tm="0">
                                          <p:val>
                                            <p:clrVal>
                                              <a:schemeClr val="accent2"/>
                                            </p:clrVal>
                                          </p:val>
                                        </p:tav>
                                        <p:tav tm="50000">
                                          <p:val>
                                            <p:clrVal>
                                              <a:schemeClr val="hlink"/>
                                            </p:clrVal>
                                          </p:val>
                                        </p:tav>
                                      </p:tavLst>
                                    </p:anim>
                                    <p:set>
                                      <p:cBhvr>
                                        <p:cTn id="9" dur="80"/>
                                        <p:tgtEl>
                                          <p:spTgt spid="5120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1207"/>
                                        </p:tgtEl>
                                        <p:attrNameLst>
                                          <p:attrName>style.visibility</p:attrName>
                                        </p:attrNameLst>
                                      </p:cBhvr>
                                      <p:to>
                                        <p:strVal val="visible"/>
                                      </p:to>
                                    </p:set>
                                    <p:animEffect transition="in" filter="fade">
                                      <p:cBhvr>
                                        <p:cTn id="14" dur="2000"/>
                                        <p:tgtEl>
                                          <p:spTgt spid="51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706438" y="1309688"/>
            <a:ext cx="7926387" cy="1311275"/>
          </a:xfrm>
          <a:prstGeom prst="rect">
            <a:avLst/>
          </a:prstGeom>
          <a:noFill/>
        </p:spPr>
        <p:txBody>
          <a:bodyPr>
            <a:spAutoFit/>
          </a:bodyPr>
          <a:lstStyle/>
          <a:p>
            <a:pPr marL="342900" indent="-342900" algn="l"/>
            <a:r>
              <a:rPr lang="en-US" sz="4000" b="1" i="1">
                <a:solidFill>
                  <a:srgbClr val="404040"/>
                </a:solidFill>
                <a:effectLst>
                  <a:outerShdw blurRad="38100" dist="38100" dir="2700000" algn="tl">
                    <a:srgbClr val="C0C0C0"/>
                  </a:outerShdw>
                </a:effectLst>
              </a:rPr>
              <a:t>Registration can be done for two kind of assesses: -</a:t>
            </a:r>
          </a:p>
        </p:txBody>
      </p:sp>
      <p:pic>
        <p:nvPicPr>
          <p:cNvPr id="75779" name="Picture 3"/>
          <p:cNvPicPr>
            <a:picLocks noChangeAspect="1" noChangeArrowheads="1"/>
          </p:cNvPicPr>
          <p:nvPr/>
        </p:nvPicPr>
        <p:blipFill>
          <a:blip r:embed="rId4"/>
          <a:srcRect/>
          <a:stretch>
            <a:fillRect/>
          </a:stretch>
        </p:blipFill>
        <p:spPr bwMode="auto">
          <a:xfrm>
            <a:off x="-165100" y="-114300"/>
            <a:ext cx="5065713" cy="1049338"/>
          </a:xfrm>
          <a:prstGeom prst="rect">
            <a:avLst/>
          </a:prstGeom>
          <a:noFill/>
          <a:ln w="9525" algn="ctr">
            <a:noFill/>
            <a:miter lim="800000"/>
            <a:headEnd/>
            <a:tailEnd/>
          </a:ln>
          <a:effectLst/>
        </p:spPr>
      </p:pic>
      <p:pic>
        <p:nvPicPr>
          <p:cNvPr id="75780"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
        <p:nvSpPr>
          <p:cNvPr id="75782" name="Rectangle 6"/>
          <p:cNvSpPr>
            <a:spLocks noChangeArrowheads="1"/>
          </p:cNvSpPr>
          <p:nvPr/>
        </p:nvSpPr>
        <p:spPr bwMode="auto">
          <a:xfrm>
            <a:off x="1355725" y="2986088"/>
            <a:ext cx="7329488" cy="1920875"/>
          </a:xfrm>
          <a:prstGeom prst="rect">
            <a:avLst/>
          </a:prstGeom>
          <a:noFill/>
          <a:ln w="9525" algn="ctr">
            <a:noFill/>
            <a:miter lim="800000"/>
            <a:headEnd/>
            <a:tailEnd/>
          </a:ln>
          <a:effectLst/>
        </p:spPr>
        <p:txBody>
          <a:bodyPr>
            <a:spAutoFit/>
          </a:bodyPr>
          <a:lstStyle/>
          <a:p>
            <a:pPr marL="1181100" lvl="2" indent="-266700" algn="l">
              <a:buFontTx/>
              <a:buAutoNum type="arabicParenR"/>
            </a:pPr>
            <a:r>
              <a:rPr lang="en-US" sz="4000" b="1" i="1">
                <a:solidFill>
                  <a:srgbClr val="404040"/>
                </a:solidFill>
                <a:effectLst>
                  <a:outerShdw blurRad="38100" dist="38100" dir="2700000" algn="tl">
                    <a:srgbClr val="C0C0C0"/>
                  </a:outerShdw>
                </a:effectLst>
              </a:rPr>
              <a:t>Existing User</a:t>
            </a:r>
          </a:p>
          <a:p>
            <a:pPr marL="2095500" lvl="4" indent="-266700" algn="l">
              <a:buFontTx/>
              <a:buAutoNum type="arabicParenR"/>
            </a:pPr>
            <a:endParaRPr lang="en-US" sz="4000" b="1" i="1">
              <a:solidFill>
                <a:srgbClr val="404040"/>
              </a:solidFill>
              <a:effectLst>
                <a:outerShdw blurRad="38100" dist="38100" dir="2700000" algn="tl">
                  <a:srgbClr val="C0C0C0"/>
                </a:outerShdw>
              </a:effectLst>
            </a:endParaRPr>
          </a:p>
          <a:p>
            <a:pPr marL="1181100" lvl="2" indent="-266700" algn="l">
              <a:buFontTx/>
              <a:buAutoNum type="arabicParenR"/>
            </a:pPr>
            <a:r>
              <a:rPr lang="en-US" sz="4000" b="1" i="1">
                <a:solidFill>
                  <a:srgbClr val="404040"/>
                </a:solidFill>
                <a:effectLst>
                  <a:outerShdw blurRad="38100" dist="38100" dir="2700000" algn="tl">
                    <a:srgbClr val="C0C0C0"/>
                  </a:outerShdw>
                </a:effectLst>
              </a:rPr>
              <a:t>  New User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5779"/>
                                        </p:tgtEl>
                                        <p:attrNameLst>
                                          <p:attrName>style.visibility</p:attrName>
                                        </p:attrNameLst>
                                      </p:cBhvr>
                                      <p:to>
                                        <p:strVal val="visible"/>
                                      </p:to>
                                    </p:set>
                                    <p:animEffect transition="in" filter="wipe(down)">
                                      <p:cBhvr>
                                        <p:cTn id="7" dur="580">
                                          <p:stCondLst>
                                            <p:cond delay="0"/>
                                          </p:stCondLst>
                                        </p:cTn>
                                        <p:tgtEl>
                                          <p:spTgt spid="75779"/>
                                        </p:tgtEl>
                                      </p:cBhvr>
                                    </p:animEffect>
                                    <p:anim calcmode="lin" valueType="num">
                                      <p:cBhvr>
                                        <p:cTn id="8" dur="1822" tmFilter="0,0; 0.14,0.36; 0.43,0.73; 0.71,0.91; 1.0,1.0">
                                          <p:stCondLst>
                                            <p:cond delay="0"/>
                                          </p:stCondLst>
                                        </p:cTn>
                                        <p:tgtEl>
                                          <p:spTgt spid="7577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577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577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577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5779"/>
                                        </p:tgtEl>
                                        <p:attrNameLst>
                                          <p:attrName>ppt_y</p:attrName>
                                        </p:attrNameLst>
                                      </p:cBhvr>
                                      <p:tavLst>
                                        <p:tav tm="0" fmla="#ppt_y-sin(pi*$)/81">
                                          <p:val>
                                            <p:fltVal val="0"/>
                                          </p:val>
                                        </p:tav>
                                        <p:tav tm="100000">
                                          <p:val>
                                            <p:fltVal val="1"/>
                                          </p:val>
                                        </p:tav>
                                      </p:tavLst>
                                    </p:anim>
                                    <p:animScale>
                                      <p:cBhvr>
                                        <p:cTn id="13" dur="26">
                                          <p:stCondLst>
                                            <p:cond delay="650"/>
                                          </p:stCondLst>
                                        </p:cTn>
                                        <p:tgtEl>
                                          <p:spTgt spid="75779"/>
                                        </p:tgtEl>
                                      </p:cBhvr>
                                      <p:to x="100000" y="60000"/>
                                    </p:animScale>
                                    <p:animScale>
                                      <p:cBhvr>
                                        <p:cTn id="14" dur="166" decel="50000">
                                          <p:stCondLst>
                                            <p:cond delay="676"/>
                                          </p:stCondLst>
                                        </p:cTn>
                                        <p:tgtEl>
                                          <p:spTgt spid="75779"/>
                                        </p:tgtEl>
                                      </p:cBhvr>
                                      <p:to x="100000" y="100000"/>
                                    </p:animScale>
                                    <p:animScale>
                                      <p:cBhvr>
                                        <p:cTn id="15" dur="26">
                                          <p:stCondLst>
                                            <p:cond delay="1312"/>
                                          </p:stCondLst>
                                        </p:cTn>
                                        <p:tgtEl>
                                          <p:spTgt spid="75779"/>
                                        </p:tgtEl>
                                      </p:cBhvr>
                                      <p:to x="100000" y="80000"/>
                                    </p:animScale>
                                    <p:animScale>
                                      <p:cBhvr>
                                        <p:cTn id="16" dur="166" decel="50000">
                                          <p:stCondLst>
                                            <p:cond delay="1338"/>
                                          </p:stCondLst>
                                        </p:cTn>
                                        <p:tgtEl>
                                          <p:spTgt spid="75779"/>
                                        </p:tgtEl>
                                      </p:cBhvr>
                                      <p:to x="100000" y="100000"/>
                                    </p:animScale>
                                    <p:animScale>
                                      <p:cBhvr>
                                        <p:cTn id="17" dur="26">
                                          <p:stCondLst>
                                            <p:cond delay="1642"/>
                                          </p:stCondLst>
                                        </p:cTn>
                                        <p:tgtEl>
                                          <p:spTgt spid="75779"/>
                                        </p:tgtEl>
                                      </p:cBhvr>
                                      <p:to x="100000" y="90000"/>
                                    </p:animScale>
                                    <p:animScale>
                                      <p:cBhvr>
                                        <p:cTn id="18" dur="166" decel="50000">
                                          <p:stCondLst>
                                            <p:cond delay="1668"/>
                                          </p:stCondLst>
                                        </p:cTn>
                                        <p:tgtEl>
                                          <p:spTgt spid="75779"/>
                                        </p:tgtEl>
                                      </p:cBhvr>
                                      <p:to x="100000" y="100000"/>
                                    </p:animScale>
                                    <p:animScale>
                                      <p:cBhvr>
                                        <p:cTn id="19" dur="26">
                                          <p:stCondLst>
                                            <p:cond delay="1808"/>
                                          </p:stCondLst>
                                        </p:cTn>
                                        <p:tgtEl>
                                          <p:spTgt spid="75779"/>
                                        </p:tgtEl>
                                      </p:cBhvr>
                                      <p:to x="100000" y="95000"/>
                                    </p:animScale>
                                    <p:animScale>
                                      <p:cBhvr>
                                        <p:cTn id="20" dur="166" decel="50000">
                                          <p:stCondLst>
                                            <p:cond delay="1834"/>
                                          </p:stCondLst>
                                        </p:cTn>
                                        <p:tgtEl>
                                          <p:spTgt spid="7577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wd">
                                    <p:tmPct val="50000"/>
                                  </p:iterate>
                                  <p:childTnLst>
                                    <p:set>
                                      <p:cBhvr>
                                        <p:cTn id="24"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25" dur="500"/>
                                        <p:tgtEl>
                                          <p:spTgt spid="6">
                                            <p:txEl>
                                              <p:pRg st="0" end="0"/>
                                            </p:txEl>
                                          </p:spTgt>
                                        </p:tgtEl>
                                        <p:attrNameLst>
                                          <p:attrName>style.color</p:attrName>
                                        </p:attrNameLst>
                                      </p:cBhvr>
                                      <p:tavLst>
                                        <p:tav tm="0">
                                          <p:val>
                                            <p:clrVal>
                                              <a:srgbClr val="000066"/>
                                            </p:clrVal>
                                          </p:val>
                                        </p:tav>
                                        <p:tav tm="50000">
                                          <p:val>
                                            <p:clrVal>
                                              <a:srgbClr val="663300"/>
                                            </p:clrVal>
                                          </p:val>
                                        </p:tav>
                                      </p:tavLst>
                                    </p:anim>
                                    <p:anim calcmode="discrete" valueType="clr">
                                      <p:cBhvr>
                                        <p:cTn id="26" dur="5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27" dur="500"/>
                                        <p:tgtEl>
                                          <p:spTgt spid="6">
                                            <p:txEl>
                                              <p:pRg st="0" end="0"/>
                                            </p:txEl>
                                          </p:spTgt>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wd">
                                    <p:tmPct val="50000"/>
                                  </p:iterate>
                                  <p:childTnLst>
                                    <p:set>
                                      <p:cBhvr>
                                        <p:cTn id="31" dur="1" fill="hold">
                                          <p:stCondLst>
                                            <p:cond delay="0"/>
                                          </p:stCondLst>
                                        </p:cTn>
                                        <p:tgtEl>
                                          <p:spTgt spid="75782">
                                            <p:txEl>
                                              <p:pRg st="0" end="0"/>
                                            </p:txEl>
                                          </p:spTgt>
                                        </p:tgtEl>
                                        <p:attrNameLst>
                                          <p:attrName>style.visibility</p:attrName>
                                        </p:attrNameLst>
                                      </p:cBhvr>
                                      <p:to>
                                        <p:strVal val="visible"/>
                                      </p:to>
                                    </p:set>
                                    <p:anim calcmode="discrete" valueType="clr">
                                      <p:cBhvr override="childStyle">
                                        <p:cTn id="32" dur="500"/>
                                        <p:tgtEl>
                                          <p:spTgt spid="75782">
                                            <p:txEl>
                                              <p:pRg st="0" end="0"/>
                                            </p:txEl>
                                          </p:spTgt>
                                        </p:tgtEl>
                                        <p:attrNameLst>
                                          <p:attrName>style.color</p:attrName>
                                        </p:attrNameLst>
                                      </p:cBhvr>
                                      <p:tavLst>
                                        <p:tav tm="0">
                                          <p:val>
                                            <p:clrVal>
                                              <a:srgbClr val="000066"/>
                                            </p:clrVal>
                                          </p:val>
                                        </p:tav>
                                        <p:tav tm="50000">
                                          <p:val>
                                            <p:clrVal>
                                              <a:srgbClr val="663300"/>
                                            </p:clrVal>
                                          </p:val>
                                        </p:tav>
                                      </p:tavLst>
                                    </p:anim>
                                    <p:anim calcmode="discrete" valueType="clr">
                                      <p:cBhvr>
                                        <p:cTn id="33" dur="500"/>
                                        <p:tgtEl>
                                          <p:spTgt spid="75782">
                                            <p:txEl>
                                              <p:pRg st="0" end="0"/>
                                            </p:txEl>
                                          </p:spTgt>
                                        </p:tgtEl>
                                        <p:attrNameLst>
                                          <p:attrName>fillcolor</p:attrName>
                                        </p:attrNameLst>
                                      </p:cBhvr>
                                      <p:tavLst>
                                        <p:tav tm="0">
                                          <p:val>
                                            <p:clrVal>
                                              <a:schemeClr val="accent2"/>
                                            </p:clrVal>
                                          </p:val>
                                        </p:tav>
                                        <p:tav tm="50000">
                                          <p:val>
                                            <p:clrVal>
                                              <a:schemeClr val="hlink"/>
                                            </p:clrVal>
                                          </p:val>
                                        </p:tav>
                                      </p:tavLst>
                                    </p:anim>
                                    <p:set>
                                      <p:cBhvr>
                                        <p:cTn id="34" dur="500"/>
                                        <p:tgtEl>
                                          <p:spTgt spid="75782">
                                            <p:txEl>
                                              <p:pRg st="0" end="0"/>
                                            </p:txEl>
                                          </p:spTgt>
                                        </p:tgtEl>
                                        <p:attrNameLst>
                                          <p:attrName>fill.type</p:attrName>
                                        </p:attrNameLst>
                                      </p:cBhvr>
                                      <p:to>
                                        <p:strVal val="solid"/>
                                      </p:to>
                                    </p:set>
                                  </p:childTnLst>
                                </p:cTn>
                              </p:par>
                            </p:childTnLst>
                          </p:cTn>
                        </p:par>
                        <p:par>
                          <p:cTn id="35" fill="hold">
                            <p:stCondLst>
                              <p:cond delay="750"/>
                            </p:stCondLst>
                            <p:childTnLst>
                              <p:par>
                                <p:cTn id="36" presetID="27" presetClass="entr" presetSubtype="0" fill="hold" grpId="0" nodeType="afterEffect">
                                  <p:stCondLst>
                                    <p:cond delay="0"/>
                                  </p:stCondLst>
                                  <p:iterate type="wd">
                                    <p:tmPct val="50000"/>
                                  </p:iterate>
                                  <p:childTnLst>
                                    <p:set>
                                      <p:cBhvr>
                                        <p:cTn id="37" dur="1" fill="hold">
                                          <p:stCondLst>
                                            <p:cond delay="0"/>
                                          </p:stCondLst>
                                        </p:cTn>
                                        <p:tgtEl>
                                          <p:spTgt spid="75782">
                                            <p:txEl>
                                              <p:pRg st="2" end="2"/>
                                            </p:txEl>
                                          </p:spTgt>
                                        </p:tgtEl>
                                        <p:attrNameLst>
                                          <p:attrName>style.visibility</p:attrName>
                                        </p:attrNameLst>
                                      </p:cBhvr>
                                      <p:to>
                                        <p:strVal val="visible"/>
                                      </p:to>
                                    </p:set>
                                    <p:anim calcmode="discrete" valueType="clr">
                                      <p:cBhvr override="childStyle">
                                        <p:cTn id="38" dur="500"/>
                                        <p:tgtEl>
                                          <p:spTgt spid="75782">
                                            <p:txEl>
                                              <p:pRg st="2" end="2"/>
                                            </p:txEl>
                                          </p:spTgt>
                                        </p:tgtEl>
                                        <p:attrNameLst>
                                          <p:attrName>style.color</p:attrName>
                                        </p:attrNameLst>
                                      </p:cBhvr>
                                      <p:tavLst>
                                        <p:tav tm="0">
                                          <p:val>
                                            <p:clrVal>
                                              <a:srgbClr val="000066"/>
                                            </p:clrVal>
                                          </p:val>
                                        </p:tav>
                                        <p:tav tm="50000">
                                          <p:val>
                                            <p:clrVal>
                                              <a:srgbClr val="663300"/>
                                            </p:clrVal>
                                          </p:val>
                                        </p:tav>
                                      </p:tavLst>
                                    </p:anim>
                                    <p:anim calcmode="discrete" valueType="clr">
                                      <p:cBhvr>
                                        <p:cTn id="39" dur="500"/>
                                        <p:tgtEl>
                                          <p:spTgt spid="75782">
                                            <p:txEl>
                                              <p:pRg st="2" end="2"/>
                                            </p:txEl>
                                          </p:spTgt>
                                        </p:tgtEl>
                                        <p:attrNameLst>
                                          <p:attrName>fillcolor</p:attrName>
                                        </p:attrNameLst>
                                      </p:cBhvr>
                                      <p:tavLst>
                                        <p:tav tm="0">
                                          <p:val>
                                            <p:clrVal>
                                              <a:schemeClr val="accent2"/>
                                            </p:clrVal>
                                          </p:val>
                                        </p:tav>
                                        <p:tav tm="50000">
                                          <p:val>
                                            <p:clrVal>
                                              <a:schemeClr val="hlink"/>
                                            </p:clrVal>
                                          </p:val>
                                        </p:tav>
                                      </p:tavLst>
                                    </p:anim>
                                    <p:set>
                                      <p:cBhvr>
                                        <p:cTn id="40" dur="500"/>
                                        <p:tgtEl>
                                          <p:spTgt spid="75782">
                                            <p:txEl>
                                              <p:pRg st="2" end="2"/>
                                            </p:txEl>
                                          </p:spTgt>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28" presetClass="emph" presetSubtype="0" fill="hold" nodeType="clickEffect">
                                  <p:stCondLst>
                                    <p:cond delay="0"/>
                                  </p:stCondLst>
                                  <p:iterate type="wd">
                                    <p:tmPct val="10000"/>
                                  </p:iterate>
                                  <p:childTnLst>
                                    <p:animClr clrSpc="rgb" dir="cw">
                                      <p:cBhvr override="childStyle">
                                        <p:cTn id="44" dur="500" fill="hold"/>
                                        <p:tgtEl>
                                          <p:spTgt spid="75782">
                                            <p:txEl>
                                              <p:pRg st="2" end="2"/>
                                            </p:txEl>
                                          </p:spTgt>
                                        </p:tgtEl>
                                        <p:attrNameLst>
                                          <p:attrName>style.color</p:attrName>
                                        </p:attrNameLst>
                                      </p:cBhvr>
                                      <p:to>
                                        <a:srgbClr val="CC0000"/>
                                      </p:to>
                                    </p:animClr>
                                    <p:animClr clrSpc="rgb" dir="cw">
                                      <p:cBhvr>
                                        <p:cTn id="45" dur="500" fill="hold"/>
                                        <p:tgtEl>
                                          <p:spTgt spid="75782">
                                            <p:txEl>
                                              <p:pRg st="2" end="2"/>
                                            </p:txEl>
                                          </p:spTgt>
                                        </p:tgtEl>
                                        <p:attrNameLst>
                                          <p:attrName>fillcolor</p:attrName>
                                        </p:attrNameLst>
                                      </p:cBhvr>
                                      <p:to>
                                        <a:srgbClr val="CC0000"/>
                                      </p:to>
                                    </p:animClr>
                                    <p:set>
                                      <p:cBhvr>
                                        <p:cTn id="46" dur="500" fill="hold"/>
                                        <p:tgtEl>
                                          <p:spTgt spid="75782">
                                            <p:txEl>
                                              <p:pRg st="2" end="2"/>
                                            </p:txEl>
                                          </p:spTgt>
                                        </p:tgtEl>
                                        <p:attrNameLst>
                                          <p:attrName>fill.type</p:attrName>
                                        </p:attrNameLst>
                                      </p:cBhvr>
                                      <p:to>
                                        <p:strVal val="solid"/>
                                      </p:to>
                                    </p:set>
                                    <p:anim to="1.5" calcmode="lin" valueType="num">
                                      <p:cBhvr override="childStyle">
                                        <p:cTn id="47" dur="500" fill="hold"/>
                                        <p:tgtEl>
                                          <p:spTgt spid="75782">
                                            <p:txEl>
                                              <p:pRg st="2" end="2"/>
                                            </p:txEl>
                                          </p:spTgt>
                                        </p:tgtEl>
                                        <p:attrNameLst>
                                          <p:attrName>style.fontSize</p:attrName>
                                        </p:attrNameLst>
                                      </p:cBhvr>
                                    </p:anim>
                                  </p:childTnLst>
                                </p:cTn>
                              </p:par>
                              <p:par>
                                <p:cTn id="48" presetID="10" presetClass="exit" presetSubtype="0" fill="hold" nodeType="withEffect">
                                  <p:stCondLst>
                                    <p:cond delay="0"/>
                                  </p:stCondLst>
                                  <p:iterate type="wd">
                                    <p:tmPct val="0"/>
                                  </p:iterate>
                                  <p:childTnLst>
                                    <p:animEffect transition="out" filter="fade">
                                      <p:cBhvr>
                                        <p:cTn id="49" dur="2000"/>
                                        <p:tgtEl>
                                          <p:spTgt spid="75782">
                                            <p:txEl>
                                              <p:pRg st="0" end="0"/>
                                            </p:txEl>
                                          </p:spTgt>
                                        </p:tgtEl>
                                      </p:cBhvr>
                                    </p:animEffect>
                                    <p:set>
                                      <p:cBhvr>
                                        <p:cTn id="50" dur="1" fill="hold">
                                          <p:stCondLst>
                                            <p:cond delay="1999"/>
                                          </p:stCondLst>
                                        </p:cTn>
                                        <p:tgtEl>
                                          <p:spTgt spid="75782">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5782"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5143" name="Picture 23"/>
          <p:cNvPicPr>
            <a:picLocks noChangeAspect="1" noChangeArrowheads="1"/>
          </p:cNvPicPr>
          <p:nvPr/>
        </p:nvPicPr>
        <p:blipFill>
          <a:blip r:embed="rId4"/>
          <a:srcRect/>
          <a:stretch>
            <a:fillRect/>
          </a:stretch>
        </p:blipFill>
        <p:spPr bwMode="auto">
          <a:xfrm>
            <a:off x="550863" y="1454150"/>
            <a:ext cx="8593137" cy="4784725"/>
          </a:xfrm>
          <a:prstGeom prst="rect">
            <a:avLst/>
          </a:prstGeom>
          <a:noFill/>
          <a:ln w="9525" algn="ctr">
            <a:noFill/>
            <a:miter lim="800000"/>
            <a:headEnd/>
            <a:tailEnd/>
          </a:ln>
          <a:effectLst/>
        </p:spPr>
      </p:pic>
      <p:sp>
        <p:nvSpPr>
          <p:cNvPr id="4" name="TextBox 3"/>
          <p:cNvSpPr txBox="1"/>
          <p:nvPr/>
        </p:nvSpPr>
        <p:spPr>
          <a:xfrm>
            <a:off x="1408113" y="168275"/>
            <a:ext cx="7483475" cy="677863"/>
          </a:xfrm>
          <a:prstGeom prst="rect">
            <a:avLst/>
          </a:prstGeom>
          <a:noFill/>
        </p:spPr>
        <p:txBody>
          <a:bodyPr>
            <a:spAutoFit/>
          </a:bodyPr>
          <a:lstStyle/>
          <a:p>
            <a:pPr marL="342900" indent="-342900" algn="l">
              <a:defRPr/>
            </a:pPr>
            <a:endParaRPr lang="en-US" sz="2400" dirty="0">
              <a:solidFill>
                <a:prstClr val="black"/>
              </a:solidFill>
              <a:effectLst/>
              <a:latin typeface="Arial" charset="0"/>
              <a:ea typeface="+mn-ea"/>
            </a:endParaRPr>
          </a:p>
          <a:p>
            <a:pPr>
              <a:defRPr/>
            </a:pPr>
            <a:endParaRPr lang="en-US" dirty="0"/>
          </a:p>
        </p:txBody>
      </p:sp>
      <p:sp>
        <p:nvSpPr>
          <p:cNvPr id="5" name="Rectangle 4"/>
          <p:cNvSpPr/>
          <p:nvPr/>
        </p:nvSpPr>
        <p:spPr bwMode="auto">
          <a:xfrm>
            <a:off x="0" y="0"/>
            <a:ext cx="5100638" cy="914400"/>
          </a:xfrm>
          <a:prstGeom prst="rect">
            <a:avLst/>
          </a:prstGeom>
          <a:noFill/>
          <a:ln w="9525" cap="flat" cmpd="sng" algn="ctr">
            <a:noFill/>
            <a:prstDash val="solid"/>
            <a:round/>
            <a:headEnd type="none" w="med" len="med"/>
            <a:tailEnd type="none" w="med" len="med"/>
          </a:ln>
          <a:effectLst/>
        </p:spPr>
        <p:txBody>
          <a:bodyPr/>
          <a:lstStyle/>
          <a:p>
            <a:pPr>
              <a:defRPr/>
            </a:pPr>
            <a:endParaRPr lang="en-US"/>
          </a:p>
        </p:txBody>
      </p:sp>
      <p:sp>
        <p:nvSpPr>
          <p:cNvPr id="6" name="Flowchart: Process 5"/>
          <p:cNvSpPr/>
          <p:nvPr/>
        </p:nvSpPr>
        <p:spPr bwMode="auto">
          <a:xfrm>
            <a:off x="23338" y="72509"/>
            <a:ext cx="3670308" cy="661256"/>
          </a:xfrm>
          <a:prstGeom prst="flowChartProcess">
            <a:avLst/>
          </a:prstGeom>
          <a:ln>
            <a:headEnd type="none" w="med" len="med"/>
            <a:tailEnd type="none" w="med" len="med"/>
          </a:ln>
          <a:effectLst>
            <a:glow rad="139700">
              <a:schemeClr val="accent4">
                <a:satMod val="175000"/>
                <a:alpha val="40000"/>
              </a:schemeClr>
            </a:glow>
            <a:outerShdw blurRad="40000" dist="23000" dir="5400000" rotWithShape="0">
              <a:srgbClr val="000000">
                <a:alpha val="35000"/>
              </a:srgbClr>
            </a:outerShdw>
            <a:softEdge rad="635000"/>
          </a:effectLst>
        </p:spPr>
        <p:style>
          <a:lnRef idx="0">
            <a:schemeClr val="accent3"/>
          </a:lnRef>
          <a:fillRef idx="3">
            <a:schemeClr val="accent3"/>
          </a:fillRef>
          <a:effectRef idx="3">
            <a:schemeClr val="accent3"/>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r">
              <a:defRPr/>
            </a:pPr>
            <a:r>
              <a:rPr lang="en-US" sz="3600" b="1" dirty="0">
                <a:ln w="12700">
                  <a:noFill/>
                  <a:prstDash val="solid"/>
                </a:ln>
                <a:solidFill>
                  <a:schemeClr val="tx1"/>
                </a:solidFill>
                <a:effectLst>
                  <a:outerShdw blurRad="41275" dist="20320" dir="1800000" algn="tl" rotWithShape="0">
                    <a:srgbClr val="000000">
                      <a:alpha val="40000"/>
                    </a:srgbClr>
                  </a:outerShdw>
                </a:effectLst>
                <a:latin typeface="Times New Roman" pitchFamily="18" charset="0"/>
                <a:ea typeface="Gulim" pitchFamily="34" charset="-127"/>
              </a:rPr>
              <a:t>NEW USERS</a:t>
            </a:r>
            <a:endParaRPr lang="en-US" b="1" dirty="0">
              <a:ln w="12700">
                <a:noFill/>
                <a:prstDash val="solid"/>
              </a:ln>
              <a:solidFill>
                <a:schemeClr val="tx1"/>
              </a:solidFill>
              <a:effectLst>
                <a:outerShdw blurRad="88000" dist="50800" dir="5040000" algn="tl">
                  <a:schemeClr val="accent4">
                    <a:tint val="80000"/>
                    <a:satMod val="250000"/>
                    <a:alpha val="45000"/>
                  </a:schemeClr>
                </a:outerShdw>
              </a:effectLst>
              <a:latin typeface="Times New Roman" pitchFamily="18" charset="0"/>
              <a:ea typeface="Gulim" pitchFamily="34" charset="-127"/>
            </a:endParaRPr>
          </a:p>
        </p:txBody>
      </p:sp>
      <p:pic>
        <p:nvPicPr>
          <p:cNvPr id="5140"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8" name="Rectangle 7"/>
          <p:cNvSpPr/>
          <p:nvPr/>
        </p:nvSpPr>
        <p:spPr bwMode="auto">
          <a:xfrm>
            <a:off x="4729163" y="2466975"/>
            <a:ext cx="1984375" cy="696913"/>
          </a:xfrm>
          <a:prstGeom prst="rect">
            <a:avLst/>
          </a:prstGeom>
          <a:noFill/>
          <a:ln w="9525" cap="flat" cmpd="sng" algn="ctr">
            <a:noFill/>
            <a:prstDash val="solid"/>
            <a:round/>
            <a:headEnd type="none" w="med" len="med"/>
            <a:tailEnd type="none" w="med" len="med"/>
          </a:ln>
          <a:effectLst/>
        </p:spPr>
        <p:txBody>
          <a:bodyPr/>
          <a:lstStyle/>
          <a:p>
            <a:pPr>
              <a:defRPr/>
            </a:pPr>
            <a:endParaRPr lang="en-US"/>
          </a:p>
        </p:txBody>
      </p:sp>
      <p:sp>
        <p:nvSpPr>
          <p:cNvPr id="9" name="TextBox 8"/>
          <p:cNvSpPr txBox="1"/>
          <p:nvPr/>
        </p:nvSpPr>
        <p:spPr>
          <a:xfrm>
            <a:off x="2490788" y="1035050"/>
            <a:ext cx="4498975" cy="941388"/>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403225" indent="-282575">
              <a:tabLst>
                <a:tab pos="282575" algn="l"/>
              </a:tabLst>
            </a:pPr>
            <a:r>
              <a:rPr lang="en-US" sz="1800" b="1">
                <a:solidFill>
                  <a:srgbClr val="000000"/>
                </a:solidFill>
                <a:effectLst/>
                <a:latin typeface="Times New Roman" pitchFamily="18" charset="0"/>
                <a:ea typeface="Gulim" pitchFamily="34" charset="-127"/>
              </a:rPr>
              <a:t>DISCUSSION with Client</a:t>
            </a:r>
          </a:p>
          <a:p>
            <a:pPr marL="403225" indent="-282575" algn="l">
              <a:buFontTx/>
              <a:buAutoNum type="arabicParenR"/>
              <a:tabLst>
                <a:tab pos="282575" algn="l"/>
              </a:tabLst>
            </a:pPr>
            <a:r>
              <a:rPr lang="en-US" sz="1800" b="1">
                <a:solidFill>
                  <a:srgbClr val="000000"/>
                </a:solidFill>
                <a:effectLst/>
                <a:latin typeface="Times New Roman" pitchFamily="18" charset="0"/>
                <a:ea typeface="Gulim" pitchFamily="34" charset="-127"/>
              </a:rPr>
              <a:t>Category of Service Covered</a:t>
            </a:r>
          </a:p>
          <a:p>
            <a:pPr marL="403225" indent="-282575" algn="l">
              <a:buFontTx/>
              <a:buAutoNum type="arabicParenR"/>
              <a:tabLst>
                <a:tab pos="282575" algn="l"/>
              </a:tabLst>
            </a:pPr>
            <a:r>
              <a:rPr lang="en-US" sz="1800" b="1">
                <a:solidFill>
                  <a:srgbClr val="000000"/>
                </a:solidFill>
                <a:effectLst/>
                <a:latin typeface="Times New Roman" pitchFamily="18" charset="0"/>
                <a:ea typeface="Gulim" pitchFamily="34" charset="-127"/>
              </a:rPr>
              <a:t>Exemption, if Any .</a:t>
            </a:r>
          </a:p>
        </p:txBody>
      </p:sp>
      <p:sp>
        <p:nvSpPr>
          <p:cNvPr id="10" name="TextBox 9"/>
          <p:cNvSpPr txBox="1"/>
          <p:nvPr/>
        </p:nvSpPr>
        <p:spPr>
          <a:xfrm>
            <a:off x="200025" y="2270125"/>
            <a:ext cx="2719388" cy="6667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Covered under Service Tax Levy</a:t>
            </a:r>
          </a:p>
        </p:txBody>
      </p:sp>
      <p:cxnSp>
        <p:nvCxnSpPr>
          <p:cNvPr id="5128" name="Straight Connector 15"/>
          <p:cNvCxnSpPr>
            <a:cxnSpLocks noChangeShapeType="1"/>
          </p:cNvCxnSpPr>
          <p:nvPr/>
        </p:nvCxnSpPr>
        <p:spPr bwMode="auto">
          <a:xfrm rot="10800000" flipV="1">
            <a:off x="1552575" y="1403350"/>
            <a:ext cx="938213" cy="25400"/>
          </a:xfrm>
          <a:prstGeom prst="line">
            <a:avLst/>
          </a:prstGeom>
          <a:noFill/>
          <a:ln w="50800" algn="ctr">
            <a:solidFill>
              <a:schemeClr val="tx1"/>
            </a:solidFill>
            <a:round/>
            <a:headEnd/>
            <a:tailEnd/>
          </a:ln>
        </p:spPr>
      </p:cxnSp>
      <p:cxnSp>
        <p:nvCxnSpPr>
          <p:cNvPr id="5129" name="Straight Arrow Connector 18"/>
          <p:cNvCxnSpPr>
            <a:cxnSpLocks noChangeShapeType="1"/>
            <a:endCxn id="10" idx="0"/>
          </p:cNvCxnSpPr>
          <p:nvPr/>
        </p:nvCxnSpPr>
        <p:spPr bwMode="auto">
          <a:xfrm flipH="1">
            <a:off x="1560513" y="1428750"/>
            <a:ext cx="1587" cy="828675"/>
          </a:xfrm>
          <a:prstGeom prst="straightConnector1">
            <a:avLst/>
          </a:prstGeom>
          <a:noFill/>
          <a:ln w="50800" algn="ctr">
            <a:solidFill>
              <a:schemeClr val="tx1"/>
            </a:solidFill>
            <a:round/>
            <a:headEnd/>
            <a:tailEnd type="arrow" w="med" len="med"/>
          </a:ln>
        </p:spPr>
      </p:cxnSp>
      <p:cxnSp>
        <p:nvCxnSpPr>
          <p:cNvPr id="5130" name="Straight Connector 19"/>
          <p:cNvCxnSpPr>
            <a:cxnSpLocks noChangeShapeType="1"/>
          </p:cNvCxnSpPr>
          <p:nvPr/>
        </p:nvCxnSpPr>
        <p:spPr bwMode="auto">
          <a:xfrm rot="10800000">
            <a:off x="6989763" y="1403350"/>
            <a:ext cx="574675" cy="7938"/>
          </a:xfrm>
          <a:prstGeom prst="line">
            <a:avLst/>
          </a:prstGeom>
          <a:noFill/>
          <a:ln w="50800" algn="ctr">
            <a:solidFill>
              <a:schemeClr val="tx1"/>
            </a:solidFill>
            <a:round/>
            <a:headEnd/>
            <a:tailEnd/>
          </a:ln>
        </p:spPr>
      </p:cxnSp>
      <p:cxnSp>
        <p:nvCxnSpPr>
          <p:cNvPr id="5131" name="Straight Arrow Connector 20"/>
          <p:cNvCxnSpPr>
            <a:cxnSpLocks noChangeShapeType="1"/>
            <a:endCxn id="22" idx="0"/>
          </p:cNvCxnSpPr>
          <p:nvPr/>
        </p:nvCxnSpPr>
        <p:spPr bwMode="auto">
          <a:xfrm>
            <a:off x="7550150" y="1412875"/>
            <a:ext cx="22225" cy="841375"/>
          </a:xfrm>
          <a:prstGeom prst="straightConnector1">
            <a:avLst/>
          </a:prstGeom>
          <a:noFill/>
          <a:ln w="50800" algn="ctr">
            <a:solidFill>
              <a:schemeClr val="tx1"/>
            </a:solidFill>
            <a:round/>
            <a:headEnd/>
            <a:tailEnd type="arrow" w="med" len="med"/>
          </a:ln>
        </p:spPr>
      </p:cxnSp>
      <p:sp>
        <p:nvSpPr>
          <p:cNvPr id="22" name="TextBox 21"/>
          <p:cNvSpPr txBox="1"/>
          <p:nvPr/>
        </p:nvSpPr>
        <p:spPr>
          <a:xfrm>
            <a:off x="6211888" y="2266950"/>
            <a:ext cx="2719387" cy="6667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Not</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Covered</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under</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Service</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Tax Levy</a:t>
            </a:r>
          </a:p>
        </p:txBody>
      </p:sp>
      <p:cxnSp>
        <p:nvCxnSpPr>
          <p:cNvPr id="5133" name="Straight Arrow Connector 31"/>
          <p:cNvCxnSpPr>
            <a:cxnSpLocks noChangeShapeType="1"/>
            <a:stCxn id="10" idx="2"/>
            <a:endCxn id="34" idx="0"/>
          </p:cNvCxnSpPr>
          <p:nvPr/>
        </p:nvCxnSpPr>
        <p:spPr bwMode="auto">
          <a:xfrm flipH="1">
            <a:off x="1557338" y="2949575"/>
            <a:ext cx="3175" cy="542925"/>
          </a:xfrm>
          <a:prstGeom prst="straightConnector1">
            <a:avLst/>
          </a:prstGeom>
          <a:noFill/>
          <a:ln w="50800" algn="ctr">
            <a:solidFill>
              <a:schemeClr val="tx1"/>
            </a:solidFill>
            <a:round/>
            <a:headEnd/>
            <a:tailEnd type="arrow" w="med" len="med"/>
          </a:ln>
        </p:spPr>
      </p:cxnSp>
      <p:cxnSp>
        <p:nvCxnSpPr>
          <p:cNvPr id="5134" name="Straight Arrow Connector 32"/>
          <p:cNvCxnSpPr>
            <a:cxnSpLocks noChangeShapeType="1"/>
            <a:stCxn id="22" idx="2"/>
            <a:endCxn id="35" idx="0"/>
          </p:cNvCxnSpPr>
          <p:nvPr/>
        </p:nvCxnSpPr>
        <p:spPr bwMode="auto">
          <a:xfrm>
            <a:off x="7572375" y="2946400"/>
            <a:ext cx="14288" cy="479425"/>
          </a:xfrm>
          <a:prstGeom prst="straightConnector1">
            <a:avLst/>
          </a:prstGeom>
          <a:noFill/>
          <a:ln w="50800" algn="ctr">
            <a:solidFill>
              <a:schemeClr val="tx1"/>
            </a:solidFill>
            <a:round/>
            <a:headEnd/>
            <a:tailEnd type="arrow" w="med" len="med"/>
          </a:ln>
        </p:spPr>
      </p:cxnSp>
      <p:sp>
        <p:nvSpPr>
          <p:cNvPr id="34" name="TextBox 33"/>
          <p:cNvSpPr txBox="1"/>
          <p:nvPr/>
        </p:nvSpPr>
        <p:spPr>
          <a:xfrm>
            <a:off x="196850" y="3505200"/>
            <a:ext cx="2719388" cy="392113"/>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Registration Required</a:t>
            </a:r>
          </a:p>
        </p:txBody>
      </p:sp>
      <p:sp>
        <p:nvSpPr>
          <p:cNvPr id="35" name="TextBox 34"/>
          <p:cNvSpPr txBox="1"/>
          <p:nvPr/>
        </p:nvSpPr>
        <p:spPr>
          <a:xfrm>
            <a:off x="6227763" y="3438525"/>
            <a:ext cx="2717800" cy="6667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Registration</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Not</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Required</a:t>
            </a:r>
          </a:p>
        </p:txBody>
      </p:sp>
      <p:cxnSp>
        <p:nvCxnSpPr>
          <p:cNvPr id="5137" name="Straight Arrow Connector 35"/>
          <p:cNvCxnSpPr>
            <a:cxnSpLocks noChangeShapeType="1"/>
            <a:stCxn id="34" idx="2"/>
            <a:endCxn id="37" idx="0"/>
          </p:cNvCxnSpPr>
          <p:nvPr/>
        </p:nvCxnSpPr>
        <p:spPr bwMode="auto">
          <a:xfrm>
            <a:off x="1557338" y="3910013"/>
            <a:ext cx="4762" cy="565150"/>
          </a:xfrm>
          <a:prstGeom prst="straightConnector1">
            <a:avLst/>
          </a:prstGeom>
          <a:noFill/>
          <a:ln w="50800" algn="ctr">
            <a:solidFill>
              <a:schemeClr val="tx1"/>
            </a:solidFill>
            <a:round/>
            <a:headEnd/>
            <a:tailEnd type="arrow" w="med" len="med"/>
          </a:ln>
        </p:spPr>
      </p:cxnSp>
      <p:sp>
        <p:nvSpPr>
          <p:cNvPr id="37" name="TextBox 36"/>
          <p:cNvSpPr txBox="1"/>
          <p:nvPr/>
        </p:nvSpPr>
        <p:spPr>
          <a:xfrm>
            <a:off x="201613" y="4487863"/>
            <a:ext cx="2719387" cy="94138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Client has to Register online through-  www.aces.gov.in</a:t>
            </a:r>
          </a:p>
        </p:txBody>
      </p:sp>
      <p:sp>
        <p:nvSpPr>
          <p:cNvPr id="2" name="TextBox 36"/>
          <p:cNvSpPr txBox="1"/>
          <p:nvPr/>
        </p:nvSpPr>
        <p:spPr>
          <a:xfrm>
            <a:off x="6256338" y="4508500"/>
            <a:ext cx="2719387" cy="6667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sz="1800" b="1">
                <a:solidFill>
                  <a:srgbClr val="000000"/>
                </a:solidFill>
                <a:effectLst/>
                <a:latin typeface="Times New Roman" pitchFamily="18" charset="0"/>
                <a:ea typeface="Gulim" pitchFamily="34" charset="-127"/>
              </a:rPr>
              <a:t>NO</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need</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to</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Register</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with</a:t>
            </a:r>
            <a:r>
              <a:rPr lang="en-US">
                <a:solidFill>
                  <a:schemeClr val="tx1"/>
                </a:solidFill>
                <a:effectLst>
                  <a:outerShdw blurRad="38100" dist="38100" dir="2700000" algn="tl">
                    <a:srgbClr val="C0C0C0"/>
                  </a:outerShdw>
                </a:effectLst>
                <a:latin typeface="Arial" charset="0"/>
                <a:ea typeface="Gulim" pitchFamily="34" charset="-127"/>
              </a:rPr>
              <a:t> </a:t>
            </a:r>
            <a:r>
              <a:rPr lang="en-US" sz="1800" b="1">
                <a:solidFill>
                  <a:srgbClr val="000000"/>
                </a:solidFill>
                <a:effectLst/>
                <a:latin typeface="Times New Roman" pitchFamily="18" charset="0"/>
                <a:ea typeface="Gulim" pitchFamily="34" charset="-127"/>
              </a:rPr>
              <a:t>ACES</a:t>
            </a:r>
            <a:r>
              <a:rPr lang="en-US">
                <a:solidFill>
                  <a:schemeClr val="tx1"/>
                </a:solidFill>
                <a:effectLst>
                  <a:outerShdw blurRad="38100" dist="38100" dir="2700000" algn="tl">
                    <a:srgbClr val="C0C0C0"/>
                  </a:outerShdw>
                </a:effectLst>
                <a:latin typeface="Arial" charset="0"/>
                <a:ea typeface="Gulim" pitchFamily="34" charset="-127"/>
              </a:rPr>
              <a:t>.</a:t>
            </a:r>
          </a:p>
        </p:txBody>
      </p:sp>
      <p:cxnSp>
        <p:nvCxnSpPr>
          <p:cNvPr id="5142" name="Straight Arrow Connector 35"/>
          <p:cNvCxnSpPr>
            <a:cxnSpLocks noChangeShapeType="1"/>
            <a:stCxn id="35" idx="2"/>
            <a:endCxn id="0" idx="0"/>
          </p:cNvCxnSpPr>
          <p:nvPr/>
        </p:nvCxnSpPr>
        <p:spPr bwMode="auto">
          <a:xfrm>
            <a:off x="7586663" y="4117975"/>
            <a:ext cx="30162" cy="377825"/>
          </a:xfrm>
          <a:prstGeom prst="straightConnector1">
            <a:avLst/>
          </a:prstGeom>
          <a:noFill/>
          <a:ln w="50800" algn="ctr">
            <a:solidFill>
              <a:schemeClr val="tx1"/>
            </a:solidFill>
            <a:round/>
            <a:headEnd/>
            <a:tailEnd type="arrow" w="med" len="med"/>
          </a:ln>
        </p:spPr>
      </p:cxnSp>
      <p:sp>
        <p:nvSpPr>
          <p:cNvPr id="5144" name="AutoShape 24"/>
          <p:cNvSpPr>
            <a:spLocks noChangeArrowheads="1"/>
          </p:cNvSpPr>
          <p:nvPr/>
        </p:nvSpPr>
        <p:spPr bwMode="auto">
          <a:xfrm>
            <a:off x="968375" y="5526088"/>
            <a:ext cx="1116013" cy="927100"/>
          </a:xfrm>
          <a:prstGeom prst="downArrow">
            <a:avLst>
              <a:gd name="adj1" fmla="val 50000"/>
              <a:gd name="adj2" fmla="val 25000"/>
            </a:avLst>
          </a:prstGeom>
          <a:solidFill>
            <a:srgbClr val="C0C0C0"/>
          </a:solidFill>
          <a:ln w="28575" algn="ctr">
            <a:solidFill>
              <a:srgbClr val="000000"/>
            </a:solidFill>
            <a:miter lim="800000"/>
            <a:headEnd/>
            <a:tailEnd/>
          </a:ln>
          <a:effectLst/>
        </p:spPr>
        <p:txBody>
          <a:bodyPr wrap="none" anchor="ctr"/>
          <a:lstStyle/>
          <a:p>
            <a:endParaRPr lang="en-US"/>
          </a:p>
        </p:txBody>
      </p:sp>
      <p:sp>
        <p:nvSpPr>
          <p:cNvPr id="3"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143"/>
                                        </p:tgtEl>
                                        <p:attrNameLst>
                                          <p:attrName>style.visibility</p:attrName>
                                        </p:attrNameLst>
                                      </p:cBhvr>
                                      <p:to>
                                        <p:strVal val="visible"/>
                                      </p:to>
                                    </p:set>
                                    <p:animEffect transition="in" filter="fade">
                                      <p:cBhvr>
                                        <p:cTn id="25" dur="2000"/>
                                        <p:tgtEl>
                                          <p:spTgt spid="514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12" fill="hold" nodeType="clickEffect">
                                  <p:stCondLst>
                                    <p:cond delay="0"/>
                                  </p:stCondLst>
                                  <p:childTnLst>
                                    <p:set>
                                      <p:cBhvr>
                                        <p:cTn id="34" dur="1" fill="hold">
                                          <p:stCondLst>
                                            <p:cond delay="0"/>
                                          </p:stCondLst>
                                        </p:cTn>
                                        <p:tgtEl>
                                          <p:spTgt spid="5130"/>
                                        </p:tgtEl>
                                        <p:attrNameLst>
                                          <p:attrName>style.visibility</p:attrName>
                                        </p:attrNameLst>
                                      </p:cBhvr>
                                      <p:to>
                                        <p:strVal val="visible"/>
                                      </p:to>
                                    </p:set>
                                    <p:animEffect transition="in" filter="strips(downLeft)">
                                      <p:cBhvr>
                                        <p:cTn id="35" dur="500"/>
                                        <p:tgtEl>
                                          <p:spTgt spid="5130"/>
                                        </p:tgtEl>
                                      </p:cBhvr>
                                    </p:animEffect>
                                  </p:childTnLst>
                                </p:cTn>
                              </p:par>
                              <p:par>
                                <p:cTn id="36" presetID="18" presetClass="entr" presetSubtype="12" fill="hold" nodeType="withEffect">
                                  <p:stCondLst>
                                    <p:cond delay="0"/>
                                  </p:stCondLst>
                                  <p:childTnLst>
                                    <p:set>
                                      <p:cBhvr>
                                        <p:cTn id="37" dur="1" fill="hold">
                                          <p:stCondLst>
                                            <p:cond delay="0"/>
                                          </p:stCondLst>
                                        </p:cTn>
                                        <p:tgtEl>
                                          <p:spTgt spid="5131"/>
                                        </p:tgtEl>
                                        <p:attrNameLst>
                                          <p:attrName>style.visibility</p:attrName>
                                        </p:attrNameLst>
                                      </p:cBhvr>
                                      <p:to>
                                        <p:strVal val="visible"/>
                                      </p:to>
                                    </p:set>
                                    <p:animEffect transition="in" filter="strips(downLeft)">
                                      <p:cBhvr>
                                        <p:cTn id="38" dur="500"/>
                                        <p:tgtEl>
                                          <p:spTgt spid="5131"/>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checkerboard(across)">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5134"/>
                                        </p:tgtEl>
                                        <p:attrNameLst>
                                          <p:attrName>style.visibility</p:attrName>
                                        </p:attrNameLst>
                                      </p:cBhvr>
                                      <p:to>
                                        <p:strVal val="visible"/>
                                      </p:to>
                                    </p:set>
                                    <p:animEffect transition="in" filter="strips(downLeft)">
                                      <p:cBhvr>
                                        <p:cTn id="48" dur="500"/>
                                        <p:tgtEl>
                                          <p:spTgt spid="5134"/>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checkerboard(across)">
                                      <p:cBhvr>
                                        <p:cTn id="53" dur="500"/>
                                        <p:tgtEl>
                                          <p:spTgt spid="35"/>
                                        </p:tgtEl>
                                      </p:cBhvr>
                                    </p:animEffect>
                                  </p:childTnLst>
                                </p:cTn>
                              </p:par>
                            </p:childTnLst>
                          </p:cTn>
                        </p:par>
                      </p:childTnLst>
                    </p:cTn>
                  </p:par>
                  <p:par>
                    <p:cTn id="54" fill="hold">
                      <p:stCondLst>
                        <p:cond delay="indefinite"/>
                      </p:stCondLst>
                      <p:childTnLst>
                        <p:par>
                          <p:cTn id="55" fill="hold">
                            <p:stCondLst>
                              <p:cond delay="0"/>
                            </p:stCondLst>
                            <p:childTnLst>
                              <p:par>
                                <p:cTn id="56" presetID="18" presetClass="entr" presetSubtype="12" fill="hold" nodeType="clickEffect">
                                  <p:stCondLst>
                                    <p:cond delay="0"/>
                                  </p:stCondLst>
                                  <p:childTnLst>
                                    <p:set>
                                      <p:cBhvr>
                                        <p:cTn id="57" dur="1" fill="hold">
                                          <p:stCondLst>
                                            <p:cond delay="0"/>
                                          </p:stCondLst>
                                        </p:cTn>
                                        <p:tgtEl>
                                          <p:spTgt spid="5142"/>
                                        </p:tgtEl>
                                        <p:attrNameLst>
                                          <p:attrName>style.visibility</p:attrName>
                                        </p:attrNameLst>
                                      </p:cBhvr>
                                      <p:to>
                                        <p:strVal val="visible"/>
                                      </p:to>
                                    </p:set>
                                    <p:animEffect transition="in" filter="strips(downLeft)">
                                      <p:cBhvr>
                                        <p:cTn id="58" dur="500"/>
                                        <p:tgtEl>
                                          <p:spTgt spid="5142"/>
                                        </p:tgtEl>
                                      </p:cBhvr>
                                    </p:animEffect>
                                  </p:childTnLst>
                                </p:cTn>
                              </p:par>
                            </p:childTnLst>
                          </p:cTn>
                        </p:par>
                      </p:childTnLst>
                    </p:cTn>
                  </p:par>
                  <p:par>
                    <p:cTn id="59" fill="hold">
                      <p:stCondLst>
                        <p:cond delay="indefinite"/>
                      </p:stCondLst>
                      <p:childTnLst>
                        <p:par>
                          <p:cTn id="60" fill="hold">
                            <p:stCondLst>
                              <p:cond delay="0"/>
                            </p:stCondLst>
                            <p:childTnLst>
                              <p:par>
                                <p:cTn id="61" presetID="5" presetClass="entr" presetSubtype="10" fill="hold" grpId="0" nodeType="click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checkerboard(across)">
                                      <p:cBhvr>
                                        <p:cTn id="63" dur="500"/>
                                        <p:tgtEl>
                                          <p:spTgt spid="2"/>
                                        </p:tgtEl>
                                      </p:cBhvr>
                                    </p:animEffect>
                                  </p:childTnLst>
                                </p:cTn>
                              </p:par>
                            </p:childTnLst>
                          </p:cTn>
                        </p:par>
                      </p:childTnLst>
                    </p:cTn>
                  </p:par>
                  <p:par>
                    <p:cTn id="64" fill="hold">
                      <p:stCondLst>
                        <p:cond delay="indefinite"/>
                      </p:stCondLst>
                      <p:childTnLst>
                        <p:par>
                          <p:cTn id="65" fill="hold">
                            <p:stCondLst>
                              <p:cond delay="0"/>
                            </p:stCondLst>
                            <p:childTnLst>
                              <p:par>
                                <p:cTn id="66" presetID="18" presetClass="entr" presetSubtype="12" fill="hold" nodeType="clickEffect">
                                  <p:stCondLst>
                                    <p:cond delay="0"/>
                                  </p:stCondLst>
                                  <p:childTnLst>
                                    <p:set>
                                      <p:cBhvr>
                                        <p:cTn id="67" dur="1" fill="hold">
                                          <p:stCondLst>
                                            <p:cond delay="0"/>
                                          </p:stCondLst>
                                        </p:cTn>
                                        <p:tgtEl>
                                          <p:spTgt spid="5128"/>
                                        </p:tgtEl>
                                        <p:attrNameLst>
                                          <p:attrName>style.visibility</p:attrName>
                                        </p:attrNameLst>
                                      </p:cBhvr>
                                      <p:to>
                                        <p:strVal val="visible"/>
                                      </p:to>
                                    </p:set>
                                    <p:animEffect transition="in" filter="strips(downLeft)">
                                      <p:cBhvr>
                                        <p:cTn id="68" dur="500"/>
                                        <p:tgtEl>
                                          <p:spTgt spid="5128"/>
                                        </p:tgtEl>
                                      </p:cBhvr>
                                    </p:animEffect>
                                  </p:childTnLst>
                                </p:cTn>
                              </p:par>
                              <p:par>
                                <p:cTn id="69" presetID="18" presetClass="entr" presetSubtype="12" fill="hold" nodeType="withEffect">
                                  <p:stCondLst>
                                    <p:cond delay="0"/>
                                  </p:stCondLst>
                                  <p:childTnLst>
                                    <p:set>
                                      <p:cBhvr>
                                        <p:cTn id="70" dur="1" fill="hold">
                                          <p:stCondLst>
                                            <p:cond delay="0"/>
                                          </p:stCondLst>
                                        </p:cTn>
                                        <p:tgtEl>
                                          <p:spTgt spid="5129"/>
                                        </p:tgtEl>
                                        <p:attrNameLst>
                                          <p:attrName>style.visibility</p:attrName>
                                        </p:attrNameLst>
                                      </p:cBhvr>
                                      <p:to>
                                        <p:strVal val="visible"/>
                                      </p:to>
                                    </p:set>
                                    <p:animEffect transition="in" filter="strips(downLeft)">
                                      <p:cBhvr>
                                        <p:cTn id="71" dur="500"/>
                                        <p:tgtEl>
                                          <p:spTgt spid="5129"/>
                                        </p:tgtEl>
                                      </p:cBhvr>
                                    </p:animEffect>
                                  </p:childTnLst>
                                </p:cTn>
                              </p:par>
                            </p:childTnLst>
                          </p:cTn>
                        </p:par>
                      </p:childTnLst>
                    </p:cTn>
                  </p:par>
                  <p:par>
                    <p:cTn id="72" fill="hold">
                      <p:stCondLst>
                        <p:cond delay="indefinite"/>
                      </p:stCondLst>
                      <p:childTnLst>
                        <p:par>
                          <p:cTn id="73" fill="hold">
                            <p:stCondLst>
                              <p:cond delay="0"/>
                            </p:stCondLst>
                            <p:childTnLst>
                              <p:par>
                                <p:cTn id="74" presetID="5" presetClass="entr" presetSubtype="10" fill="hold" grpId="0"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checkerboard(across)">
                                      <p:cBhvr>
                                        <p:cTn id="76" dur="500"/>
                                        <p:tgtEl>
                                          <p:spTgt spid="10"/>
                                        </p:tgtEl>
                                      </p:cBhvr>
                                    </p:animEffec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5133"/>
                                        </p:tgtEl>
                                        <p:attrNameLst>
                                          <p:attrName>style.visibility</p:attrName>
                                        </p:attrNameLst>
                                      </p:cBhvr>
                                      <p:to>
                                        <p:strVal val="visible"/>
                                      </p:to>
                                    </p:set>
                                    <p:animEffect transition="in" filter="strips(downLeft)">
                                      <p:cBhvr>
                                        <p:cTn id="81" dur="500"/>
                                        <p:tgtEl>
                                          <p:spTgt spid="5133"/>
                                        </p:tgtEl>
                                      </p:cBhvr>
                                    </p:animEffect>
                                  </p:childTnLst>
                                </p:cTn>
                              </p:par>
                            </p:childTnLst>
                          </p:cTn>
                        </p:par>
                      </p:childTnLst>
                    </p:cTn>
                  </p:par>
                  <p:par>
                    <p:cTn id="82" fill="hold">
                      <p:stCondLst>
                        <p:cond delay="indefinite"/>
                      </p:stCondLst>
                      <p:childTnLst>
                        <p:par>
                          <p:cTn id="83" fill="hold">
                            <p:stCondLst>
                              <p:cond delay="0"/>
                            </p:stCondLst>
                            <p:childTnLst>
                              <p:par>
                                <p:cTn id="84" presetID="5" presetClass="entr" presetSubtype="10" fill="hold" grpId="0" nodeType="clickEffect">
                                  <p:stCondLst>
                                    <p:cond delay="0"/>
                                  </p:stCondLst>
                                  <p:childTnLst>
                                    <p:set>
                                      <p:cBhvr>
                                        <p:cTn id="85" dur="1" fill="hold">
                                          <p:stCondLst>
                                            <p:cond delay="0"/>
                                          </p:stCondLst>
                                        </p:cTn>
                                        <p:tgtEl>
                                          <p:spTgt spid="34"/>
                                        </p:tgtEl>
                                        <p:attrNameLst>
                                          <p:attrName>style.visibility</p:attrName>
                                        </p:attrNameLst>
                                      </p:cBhvr>
                                      <p:to>
                                        <p:strVal val="visible"/>
                                      </p:to>
                                    </p:set>
                                    <p:animEffect transition="in" filter="checkerboard(across)">
                                      <p:cBhvr>
                                        <p:cTn id="86" dur="500"/>
                                        <p:tgtEl>
                                          <p:spTgt spid="34"/>
                                        </p:tgtEl>
                                      </p:cBhvr>
                                    </p:animEffect>
                                  </p:childTnLst>
                                </p:cTn>
                              </p:par>
                            </p:childTnLst>
                          </p:cTn>
                        </p:par>
                      </p:childTnLst>
                    </p:cTn>
                  </p:par>
                  <p:par>
                    <p:cTn id="87" fill="hold">
                      <p:stCondLst>
                        <p:cond delay="indefinite"/>
                      </p:stCondLst>
                      <p:childTnLst>
                        <p:par>
                          <p:cTn id="88" fill="hold">
                            <p:stCondLst>
                              <p:cond delay="0"/>
                            </p:stCondLst>
                            <p:childTnLst>
                              <p:par>
                                <p:cTn id="89" presetID="18" presetClass="entr" presetSubtype="12" fill="hold" nodeType="clickEffect">
                                  <p:stCondLst>
                                    <p:cond delay="0"/>
                                  </p:stCondLst>
                                  <p:childTnLst>
                                    <p:set>
                                      <p:cBhvr>
                                        <p:cTn id="90" dur="1" fill="hold">
                                          <p:stCondLst>
                                            <p:cond delay="0"/>
                                          </p:stCondLst>
                                        </p:cTn>
                                        <p:tgtEl>
                                          <p:spTgt spid="5137"/>
                                        </p:tgtEl>
                                        <p:attrNameLst>
                                          <p:attrName>style.visibility</p:attrName>
                                        </p:attrNameLst>
                                      </p:cBhvr>
                                      <p:to>
                                        <p:strVal val="visible"/>
                                      </p:to>
                                    </p:set>
                                    <p:animEffect transition="in" filter="strips(downLeft)">
                                      <p:cBhvr>
                                        <p:cTn id="91" dur="500"/>
                                        <p:tgtEl>
                                          <p:spTgt spid="5137"/>
                                        </p:tgtEl>
                                      </p:cBhvr>
                                    </p:animEffect>
                                  </p:childTnLst>
                                </p:cTn>
                              </p:par>
                            </p:childTnLst>
                          </p:cTn>
                        </p:par>
                      </p:childTnLst>
                    </p:cTn>
                  </p:par>
                  <p:par>
                    <p:cTn id="92" fill="hold">
                      <p:stCondLst>
                        <p:cond delay="indefinite"/>
                      </p:stCondLst>
                      <p:childTnLst>
                        <p:par>
                          <p:cTn id="93" fill="hold">
                            <p:stCondLst>
                              <p:cond delay="0"/>
                            </p:stCondLst>
                            <p:childTnLst>
                              <p:par>
                                <p:cTn id="94" presetID="5" presetClass="entr" presetSubtype="10" fill="hold" grpId="0" nodeType="click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checkerboard(across)">
                                      <p:cBhvr>
                                        <p:cTn id="96" dur="500"/>
                                        <p:tgtEl>
                                          <p:spTgt spid="37"/>
                                        </p:tgtEl>
                                      </p:cBhvr>
                                    </p:animEffect>
                                  </p:childTnLst>
                                </p:cTn>
                              </p:par>
                            </p:childTnLst>
                          </p:cTn>
                        </p:par>
                      </p:childTnLst>
                    </p:cTn>
                  </p:par>
                  <p:par>
                    <p:cTn id="97" fill="hold">
                      <p:stCondLst>
                        <p:cond delay="indefinite"/>
                      </p:stCondLst>
                      <p:childTnLst>
                        <p:par>
                          <p:cTn id="98" fill="hold">
                            <p:stCondLst>
                              <p:cond delay="0"/>
                            </p:stCondLst>
                            <p:childTnLst>
                              <p:par>
                                <p:cTn id="99" presetID="2" presetClass="entr" presetSubtype="1" fill="hold" grpId="0" nodeType="clickEffect">
                                  <p:stCondLst>
                                    <p:cond delay="0"/>
                                  </p:stCondLst>
                                  <p:childTnLst>
                                    <p:set>
                                      <p:cBhvr>
                                        <p:cTn id="100" dur="1" fill="hold">
                                          <p:stCondLst>
                                            <p:cond delay="0"/>
                                          </p:stCondLst>
                                        </p:cTn>
                                        <p:tgtEl>
                                          <p:spTgt spid="5144"/>
                                        </p:tgtEl>
                                        <p:attrNameLst>
                                          <p:attrName>style.visibility</p:attrName>
                                        </p:attrNameLst>
                                      </p:cBhvr>
                                      <p:to>
                                        <p:strVal val="visible"/>
                                      </p:to>
                                    </p:set>
                                    <p:anim calcmode="lin" valueType="num">
                                      <p:cBhvr additive="base">
                                        <p:cTn id="101" dur="500" fill="hold"/>
                                        <p:tgtEl>
                                          <p:spTgt spid="5144"/>
                                        </p:tgtEl>
                                        <p:attrNameLst>
                                          <p:attrName>ppt_x</p:attrName>
                                        </p:attrNameLst>
                                      </p:cBhvr>
                                      <p:tavLst>
                                        <p:tav tm="0">
                                          <p:val>
                                            <p:strVal val="#ppt_x"/>
                                          </p:val>
                                        </p:tav>
                                        <p:tav tm="100000">
                                          <p:val>
                                            <p:strVal val="#ppt_x"/>
                                          </p:val>
                                        </p:tav>
                                      </p:tavLst>
                                    </p:anim>
                                    <p:anim calcmode="lin" valueType="num">
                                      <p:cBhvr additive="base">
                                        <p:cTn id="102" dur="500" fill="hold"/>
                                        <p:tgtEl>
                                          <p:spTgt spid="51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2" grpId="0" animBg="1"/>
      <p:bldP spid="34" grpId="0" animBg="1"/>
      <p:bldP spid="35" grpId="0" animBg="1"/>
      <p:bldP spid="37" grpId="0" animBg="1"/>
      <p:bldP spid="2" grpId="0" animBg="1"/>
      <p:bldP spid="5144"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408113" y="168275"/>
            <a:ext cx="7483475" cy="677863"/>
          </a:xfrm>
          <a:prstGeom prst="rect">
            <a:avLst/>
          </a:prstGeom>
          <a:noFill/>
        </p:spPr>
        <p:txBody>
          <a:bodyPr>
            <a:spAutoFit/>
          </a:bodyPr>
          <a:lstStyle/>
          <a:p>
            <a:pPr marL="342900" indent="-342900" algn="l">
              <a:defRPr/>
            </a:pPr>
            <a:endParaRPr lang="en-US" sz="2400" dirty="0">
              <a:solidFill>
                <a:prstClr val="black"/>
              </a:solidFill>
              <a:effectLst/>
              <a:latin typeface="Arial" charset="0"/>
              <a:ea typeface="+mn-ea"/>
            </a:endParaRPr>
          </a:p>
          <a:p>
            <a:pPr>
              <a:defRPr/>
            </a:pPr>
            <a:endParaRPr lang="en-US" dirty="0"/>
          </a:p>
        </p:txBody>
      </p:sp>
      <p:sp>
        <p:nvSpPr>
          <p:cNvPr id="5" name="Rectangle 4"/>
          <p:cNvSpPr/>
          <p:nvPr/>
        </p:nvSpPr>
        <p:spPr bwMode="auto">
          <a:xfrm>
            <a:off x="0" y="0"/>
            <a:ext cx="5100638" cy="914400"/>
          </a:xfrm>
          <a:prstGeom prst="rect">
            <a:avLst/>
          </a:prstGeom>
          <a:noFill/>
          <a:ln w="9525" cap="flat" cmpd="sng" algn="ctr">
            <a:noFill/>
            <a:prstDash val="solid"/>
            <a:round/>
            <a:headEnd type="none" w="med" len="med"/>
            <a:tailEnd type="none" w="med" len="med"/>
          </a:ln>
          <a:effectLst/>
        </p:spPr>
        <p:txBody>
          <a:bodyPr/>
          <a:lstStyle/>
          <a:p>
            <a:pPr>
              <a:defRPr/>
            </a:pPr>
            <a:endParaRPr lang="en-US"/>
          </a:p>
        </p:txBody>
      </p:sp>
      <p:sp>
        <p:nvSpPr>
          <p:cNvPr id="6" name="Flowchart: Process 5"/>
          <p:cNvSpPr/>
          <p:nvPr/>
        </p:nvSpPr>
        <p:spPr bwMode="auto">
          <a:xfrm>
            <a:off x="23338" y="72509"/>
            <a:ext cx="3670308" cy="661256"/>
          </a:xfrm>
          <a:prstGeom prst="flowChartProcess">
            <a:avLst/>
          </a:prstGeom>
          <a:ln>
            <a:headEnd type="none" w="med" len="med"/>
            <a:tailEnd type="none" w="med" len="med"/>
          </a:ln>
          <a:effectLst>
            <a:glow rad="139700">
              <a:schemeClr val="accent4">
                <a:satMod val="175000"/>
                <a:alpha val="40000"/>
              </a:schemeClr>
            </a:glow>
            <a:outerShdw blurRad="40000" dist="23000" dir="5400000" rotWithShape="0">
              <a:srgbClr val="000000">
                <a:alpha val="35000"/>
              </a:srgbClr>
            </a:outerShdw>
            <a:softEdge rad="635000"/>
          </a:effectLst>
        </p:spPr>
        <p:style>
          <a:lnRef idx="0">
            <a:schemeClr val="accent3"/>
          </a:lnRef>
          <a:fillRef idx="3">
            <a:schemeClr val="accent3"/>
          </a:fillRef>
          <a:effectRef idx="3">
            <a:schemeClr val="accent3"/>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r">
              <a:defRPr/>
            </a:pPr>
            <a:r>
              <a:rPr lang="en-US" sz="3600" b="1" dirty="0">
                <a:ln w="12700">
                  <a:noFill/>
                  <a:prstDash val="solid"/>
                </a:ln>
                <a:solidFill>
                  <a:schemeClr val="tx1"/>
                </a:solidFill>
                <a:effectLst>
                  <a:outerShdw blurRad="41275" dist="20320" dir="1800000" algn="tl" rotWithShape="0">
                    <a:srgbClr val="000000">
                      <a:alpha val="40000"/>
                    </a:srgbClr>
                  </a:outerShdw>
                </a:effectLst>
                <a:latin typeface="Times New Roman" pitchFamily="18" charset="0"/>
                <a:ea typeface="Gulim" pitchFamily="34" charset="-127"/>
              </a:rPr>
              <a:t>NEW USERS</a:t>
            </a:r>
            <a:endParaRPr lang="en-US" b="1" dirty="0">
              <a:ln w="12700">
                <a:noFill/>
                <a:prstDash val="solid"/>
              </a:ln>
              <a:solidFill>
                <a:schemeClr val="tx1"/>
              </a:solidFill>
              <a:effectLst>
                <a:outerShdw blurRad="88000" dist="50800" dir="5040000" algn="tl">
                  <a:schemeClr val="accent4">
                    <a:tint val="80000"/>
                    <a:satMod val="250000"/>
                    <a:alpha val="45000"/>
                  </a:schemeClr>
                </a:outerShdw>
              </a:effectLst>
              <a:latin typeface="Times New Roman" pitchFamily="18" charset="0"/>
              <a:ea typeface="Gulim" pitchFamily="34" charset="-127"/>
            </a:endParaRPr>
          </a:p>
        </p:txBody>
      </p:sp>
      <p:pic>
        <p:nvPicPr>
          <p:cNvPr id="57350"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8" name="Rectangle 7"/>
          <p:cNvSpPr/>
          <p:nvPr/>
        </p:nvSpPr>
        <p:spPr bwMode="auto">
          <a:xfrm>
            <a:off x="4729163" y="2466975"/>
            <a:ext cx="1984375" cy="696913"/>
          </a:xfrm>
          <a:prstGeom prst="rect">
            <a:avLst/>
          </a:prstGeom>
          <a:noFill/>
          <a:ln w="9525" cap="flat" cmpd="sng" algn="ctr">
            <a:noFill/>
            <a:prstDash val="solid"/>
            <a:round/>
            <a:headEnd type="none" w="med" len="med"/>
            <a:tailEnd type="none" w="med" len="med"/>
          </a:ln>
          <a:effectLst/>
        </p:spPr>
        <p:txBody>
          <a:bodyPr/>
          <a:lstStyle/>
          <a:p>
            <a:pPr>
              <a:defRPr/>
            </a:pPr>
            <a:endParaRPr lang="en-US"/>
          </a:p>
        </p:txBody>
      </p:sp>
      <p:sp>
        <p:nvSpPr>
          <p:cNvPr id="57368" name="Rectangle 24"/>
          <p:cNvSpPr>
            <a:spLocks noChangeArrowheads="1"/>
          </p:cNvSpPr>
          <p:nvPr/>
        </p:nvSpPr>
        <p:spPr bwMode="auto">
          <a:xfrm>
            <a:off x="792163" y="1041400"/>
            <a:ext cx="8094662" cy="4876800"/>
          </a:xfrm>
          <a:prstGeom prst="rect">
            <a:avLst/>
          </a:prstGeom>
          <a:noFill/>
          <a:ln w="9525" algn="ctr">
            <a:noFill/>
            <a:miter lim="800000"/>
            <a:headEnd/>
            <a:tailEnd/>
          </a:ln>
          <a:effectLst/>
        </p:spPr>
        <p:txBody>
          <a:bodyPr>
            <a:spAutoFit/>
          </a:bodyPr>
          <a:lstStyle/>
          <a:p>
            <a:pPr marL="120650" indent="-120650" algn="l">
              <a:spcBef>
                <a:spcPct val="50000"/>
              </a:spcBef>
            </a:pPr>
            <a:r>
              <a:rPr lang="en-US" sz="2400" b="1" i="1">
                <a:solidFill>
                  <a:srgbClr val="111111"/>
                </a:solidFill>
                <a:effectLst/>
              </a:rPr>
              <a:t>Documents Required for Service Tax Registration: -</a:t>
            </a:r>
          </a:p>
          <a:p>
            <a:pPr marL="577850" lvl="1" indent="-342900" algn="just">
              <a:spcBef>
                <a:spcPct val="50000"/>
              </a:spcBef>
              <a:buFontTx/>
              <a:buChar char="•"/>
            </a:pPr>
            <a:r>
              <a:rPr lang="en-US" sz="2000">
                <a:solidFill>
                  <a:srgbClr val="111111"/>
                </a:solidFill>
                <a:effectLst/>
              </a:rPr>
              <a:t>Memorandum &amp; Articles of Association – in case of company/ partnership deed in case of partnership firm</a:t>
            </a:r>
          </a:p>
          <a:p>
            <a:pPr marL="577850" lvl="1" indent="-342900" algn="just">
              <a:spcBef>
                <a:spcPct val="50000"/>
              </a:spcBef>
              <a:buFontTx/>
              <a:buChar char="•"/>
            </a:pPr>
            <a:r>
              <a:rPr lang="en-US" sz="2000">
                <a:solidFill>
                  <a:srgbClr val="111111"/>
                </a:solidFill>
                <a:effectLst/>
              </a:rPr>
              <a:t>Copy of pan card of firm </a:t>
            </a:r>
          </a:p>
          <a:p>
            <a:pPr marL="577850" lvl="1" indent="-342900" algn="just">
              <a:spcBef>
                <a:spcPct val="50000"/>
              </a:spcBef>
              <a:buFontTx/>
              <a:buChar char="•"/>
            </a:pPr>
            <a:r>
              <a:rPr lang="en-US" sz="2000">
                <a:solidFill>
                  <a:srgbClr val="111111"/>
                </a:solidFill>
                <a:effectLst/>
              </a:rPr>
              <a:t>Name, address, phone, Fax no., E-MAIL address and PAN no. of firm/company</a:t>
            </a:r>
          </a:p>
          <a:p>
            <a:pPr marL="577850" lvl="1" indent="-342900" algn="just">
              <a:spcBef>
                <a:spcPct val="50000"/>
              </a:spcBef>
              <a:buFontTx/>
              <a:buChar char="•"/>
            </a:pPr>
            <a:r>
              <a:rPr lang="en-US" sz="2000">
                <a:solidFill>
                  <a:srgbClr val="111111"/>
                </a:solidFill>
                <a:effectLst/>
              </a:rPr>
              <a:t>Name, residential address, phone no, Fax no., E-mail address of director/partners &amp; Authorized signatory, if any </a:t>
            </a:r>
          </a:p>
          <a:p>
            <a:pPr marL="577850" lvl="1" indent="-342900" algn="just">
              <a:spcBef>
                <a:spcPct val="50000"/>
              </a:spcBef>
              <a:buFontTx/>
              <a:buChar char="•"/>
            </a:pPr>
            <a:r>
              <a:rPr lang="en-US" sz="2000">
                <a:solidFill>
                  <a:srgbClr val="111111"/>
                </a:solidFill>
                <a:effectLst/>
              </a:rPr>
              <a:t>Self attested copy of address proof of partner/proprietor/director or Authorized signatory</a:t>
            </a:r>
          </a:p>
          <a:p>
            <a:pPr marL="577850" lvl="1" indent="-342900" algn="just">
              <a:spcBef>
                <a:spcPct val="50000"/>
              </a:spcBef>
              <a:buFontTx/>
              <a:buChar char="•"/>
            </a:pPr>
            <a:r>
              <a:rPr lang="en-US" sz="2000">
                <a:solidFill>
                  <a:srgbClr val="111111"/>
                </a:solidFill>
                <a:effectLst/>
              </a:rPr>
              <a:t>Rubber Stamp or Seal of Firm</a:t>
            </a:r>
          </a:p>
          <a:p>
            <a:pPr marL="577850" lvl="1" indent="-342900" algn="just">
              <a:spcBef>
                <a:spcPct val="50000"/>
              </a:spcBef>
              <a:buFontTx/>
              <a:buChar char="•"/>
            </a:pPr>
            <a:r>
              <a:rPr lang="en-US" sz="2000">
                <a:solidFill>
                  <a:srgbClr val="111111"/>
                </a:solidFill>
                <a:effectLst/>
              </a:rPr>
              <a:t>Letter pads (5)</a:t>
            </a:r>
          </a:p>
        </p:txBody>
      </p:sp>
      <p:sp>
        <p:nvSpPr>
          <p:cNvPr id="2"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57368"/>
                                        </p:tgtEl>
                                        <p:attrNameLst>
                                          <p:attrName>style.visibility</p:attrName>
                                        </p:attrNameLst>
                                      </p:cBhvr>
                                      <p:to>
                                        <p:strVal val="visible"/>
                                      </p:to>
                                    </p:set>
                                    <p:anim calcmode="discrete" valueType="clr">
                                      <p:cBhvr override="childStyle">
                                        <p:cTn id="25" dur="80"/>
                                        <p:tgtEl>
                                          <p:spTgt spid="57368"/>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57368"/>
                                        </p:tgtEl>
                                        <p:attrNameLst>
                                          <p:attrName>fillcolor</p:attrName>
                                        </p:attrNameLst>
                                      </p:cBhvr>
                                      <p:tavLst>
                                        <p:tav tm="0">
                                          <p:val>
                                            <p:clrVal>
                                              <a:schemeClr val="accent2"/>
                                            </p:clrVal>
                                          </p:val>
                                        </p:tav>
                                        <p:tav tm="50000">
                                          <p:val>
                                            <p:clrVal>
                                              <a:schemeClr val="hlink"/>
                                            </p:clrVal>
                                          </p:val>
                                        </p:tav>
                                      </p:tavLst>
                                    </p:anim>
                                    <p:set>
                                      <p:cBhvr>
                                        <p:cTn id="27" dur="80"/>
                                        <p:tgtEl>
                                          <p:spTgt spid="573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68"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8194"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4" name="TextBox 3"/>
          <p:cNvSpPr txBox="1"/>
          <p:nvPr/>
        </p:nvSpPr>
        <p:spPr>
          <a:xfrm>
            <a:off x="1323975" y="1011238"/>
            <a:ext cx="7483475" cy="701675"/>
          </a:xfrm>
          <a:prstGeom prst="rect">
            <a:avLst/>
          </a:prstGeom>
          <a:noFill/>
        </p:spPr>
        <p:txBody>
          <a:bodyPr>
            <a:spAutoFit/>
          </a:bodyPr>
          <a:lstStyle/>
          <a:p>
            <a:pPr marL="342900" indent="-342900"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Open ACES home page </a:t>
            </a:r>
            <a:r>
              <a:rPr lang="en-US" sz="2000" b="1">
                <a:solidFill>
                  <a:srgbClr val="000000"/>
                </a:solidFill>
                <a:effectLst>
                  <a:outerShdw blurRad="38100" dist="38100" dir="2700000" algn="tl">
                    <a:srgbClr val="C0C0C0"/>
                  </a:outerShdw>
                </a:effectLst>
                <a:cs typeface="Times New Roman" pitchFamily="18" charset="0"/>
                <a:hlinkClick r:id="rId5"/>
              </a:rPr>
              <a:t>http://www.aces.gov.in/</a:t>
            </a:r>
            <a:r>
              <a:rPr lang="en-US" sz="2000">
                <a:solidFill>
                  <a:srgbClr val="000000"/>
                </a:solidFill>
                <a:effectLst>
                  <a:outerShdw blurRad="38100" dist="38100" dir="2700000" algn="tl">
                    <a:srgbClr val="C0C0C0"/>
                  </a:outerShdw>
                </a:effectLst>
                <a:cs typeface="Times New Roman" pitchFamily="18" charset="0"/>
              </a:rPr>
              <a:t> .</a:t>
            </a:r>
          </a:p>
          <a:p>
            <a:pPr marL="342900" indent="-342900" algn="l"/>
            <a:r>
              <a:rPr lang="en-US" sz="2000">
                <a:solidFill>
                  <a:srgbClr val="000000"/>
                </a:solidFill>
                <a:effectLst>
                  <a:outerShdw blurRad="38100" dist="38100" dir="2700000" algn="tl">
                    <a:srgbClr val="C0C0C0"/>
                  </a:outerShdw>
                </a:effectLst>
                <a:cs typeface="Times New Roman" pitchFamily="18" charset="0"/>
              </a:rPr>
              <a:t>	The below mentioned screen will be displayed.</a:t>
            </a:r>
            <a:endParaRPr lang="en-US" sz="2000">
              <a:solidFill>
                <a:srgbClr val="000000"/>
              </a:solidFill>
              <a:effectLst>
                <a:outerShdw blurRad="38100" dist="38100" dir="2700000" algn="tl">
                  <a:srgbClr val="C0C0C0"/>
                </a:outerShdw>
              </a:effectLst>
            </a:endParaRPr>
          </a:p>
        </p:txBody>
      </p:sp>
      <p:pic>
        <p:nvPicPr>
          <p:cNvPr id="5" name="Picture 2"/>
          <p:cNvPicPr>
            <a:picLocks noChangeAspect="1" noChangeArrowheads="1"/>
          </p:cNvPicPr>
          <p:nvPr/>
        </p:nvPicPr>
        <p:blipFill>
          <a:blip r:embed="rId6"/>
          <a:srcRect l="-509" t="13469" r="2522" b="7401"/>
          <a:stretch>
            <a:fillRect/>
          </a:stretch>
        </p:blipFill>
        <p:spPr bwMode="auto">
          <a:xfrm>
            <a:off x="296863" y="2443163"/>
            <a:ext cx="8382000" cy="3657600"/>
          </a:xfrm>
          <a:prstGeom prst="rect">
            <a:avLst/>
          </a:prstGeom>
          <a:ln>
            <a:noFill/>
          </a:ln>
          <a:effectLst>
            <a:outerShdw blurRad="292100" dist="139700" dir="2700000" algn="tl" rotWithShape="0">
              <a:srgbClr val="333333">
                <a:alpha val="65000"/>
              </a:srgbClr>
            </a:outerShdw>
          </a:effectLst>
        </p:spPr>
      </p:pic>
      <p:pic>
        <p:nvPicPr>
          <p:cNvPr id="6" name="Picture 5" descr="http://www.capradeepjain.com/userfiles/4%282%29.jpg"/>
          <p:cNvPicPr>
            <a:picLocks noChangeAspect="1" noChangeArrowheads="1"/>
          </p:cNvPicPr>
          <p:nvPr/>
        </p:nvPicPr>
        <p:blipFill>
          <a:blip r:embed="rId7"/>
          <a:srcRect/>
          <a:stretch>
            <a:fillRect/>
          </a:stretch>
        </p:blipFill>
        <p:spPr bwMode="auto">
          <a:xfrm>
            <a:off x="754063" y="2366963"/>
            <a:ext cx="8001000" cy="4133850"/>
          </a:xfrm>
          <a:prstGeom prst="rect">
            <a:avLst/>
          </a:prstGeom>
          <a:ln>
            <a:noFill/>
          </a:ln>
          <a:effectLst>
            <a:outerShdw blurRad="292100" dist="139700" dir="2700000" algn="tl" rotWithShape="0">
              <a:srgbClr val="333333">
                <a:alpha val="65000"/>
              </a:srgbClr>
            </a:outerShdw>
          </a:effectLst>
        </p:spPr>
      </p:pic>
      <p:pic>
        <p:nvPicPr>
          <p:cNvPr id="7" name="Picture 3"/>
          <p:cNvPicPr>
            <a:picLocks noChangeAspect="1" noChangeArrowheads="1"/>
          </p:cNvPicPr>
          <p:nvPr/>
        </p:nvPicPr>
        <p:blipFill>
          <a:blip r:embed="rId8"/>
          <a:srcRect t="13542" r="1875" b="6250"/>
          <a:stretch>
            <a:fillRect/>
          </a:stretch>
        </p:blipFill>
        <p:spPr bwMode="auto">
          <a:xfrm>
            <a:off x="1058863" y="1985963"/>
            <a:ext cx="7696200" cy="3657600"/>
          </a:xfrm>
          <a:prstGeom prst="rect">
            <a:avLst/>
          </a:prstGeom>
          <a:ln>
            <a:noFill/>
          </a:ln>
          <a:effectLst>
            <a:outerShdw blurRad="292100" dist="139700" dir="2700000" algn="tl" rotWithShape="0">
              <a:srgbClr val="333333">
                <a:alpha val="65000"/>
              </a:srgbClr>
            </a:outerShdw>
          </a:effectLst>
        </p:spPr>
      </p:pic>
      <p:sp>
        <p:nvSpPr>
          <p:cNvPr id="9" name="Flowchart: Process 8"/>
          <p:cNvSpPr/>
          <p:nvPr/>
        </p:nvSpPr>
        <p:spPr bwMode="auto">
          <a:xfrm>
            <a:off x="22916" y="72509"/>
            <a:ext cx="6894664" cy="661256"/>
          </a:xfrm>
          <a:prstGeom prst="flowChartProcess">
            <a:avLst/>
          </a:prstGeom>
          <a:ln>
            <a:headEnd type="none" w="med" len="med"/>
            <a:tailEnd type="none" w="med" len="med"/>
          </a:ln>
          <a:effectLst>
            <a:glow rad="139700">
              <a:schemeClr val="accent4">
                <a:satMod val="175000"/>
                <a:alpha val="40000"/>
              </a:schemeClr>
            </a:glow>
            <a:outerShdw blurRad="40000" dist="23000" dir="5400000" rotWithShape="0">
              <a:srgbClr val="000000">
                <a:alpha val="35000"/>
              </a:srgbClr>
            </a:outerShdw>
            <a:softEdge rad="635000"/>
          </a:effectLst>
        </p:spPr>
        <p:style>
          <a:lnRef idx="0">
            <a:schemeClr val="accent3"/>
          </a:lnRef>
          <a:fillRef idx="3">
            <a:schemeClr val="accent3"/>
          </a:fillRef>
          <a:effectRef idx="3">
            <a:schemeClr val="accent3"/>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r">
              <a:defRPr/>
            </a:pPr>
            <a:r>
              <a:rPr lang="en-US" sz="3600" b="1" dirty="0">
                <a:ln w="12700">
                  <a:noFill/>
                  <a:prstDash val="solid"/>
                </a:ln>
                <a:solidFill>
                  <a:schemeClr val="tx1"/>
                </a:solidFill>
                <a:effectLst>
                  <a:outerShdw blurRad="41275" dist="20320" dir="1800000" algn="tl" rotWithShape="0">
                    <a:srgbClr val="000000">
                      <a:alpha val="40000"/>
                    </a:srgbClr>
                  </a:outerShdw>
                </a:effectLst>
                <a:latin typeface="Times New Roman" pitchFamily="18" charset="0"/>
                <a:ea typeface="Gulim" pitchFamily="34" charset="-127"/>
              </a:rPr>
              <a:t>Online Registration Procedure</a:t>
            </a:r>
            <a:endParaRPr lang="en-US" b="1" dirty="0">
              <a:ln w="12700">
                <a:noFill/>
                <a:prstDash val="solid"/>
              </a:ln>
              <a:solidFill>
                <a:schemeClr val="tx1"/>
              </a:solidFill>
              <a:effectLst>
                <a:outerShdw blurRad="88000" dist="50800" dir="5040000" algn="tl">
                  <a:schemeClr val="accent4">
                    <a:tint val="80000"/>
                    <a:satMod val="250000"/>
                    <a:alpha val="45000"/>
                  </a:schemeClr>
                </a:outerShdw>
              </a:effectLst>
              <a:latin typeface="Times New Roman" pitchFamily="18" charset="0"/>
              <a:ea typeface="Gulim" pitchFamily="34" charset="-127"/>
            </a:endParaRPr>
          </a:p>
        </p:txBody>
      </p:sp>
      <p:pic>
        <p:nvPicPr>
          <p:cNvPr id="8201" name="Picture 5" descr="logo"/>
          <p:cNvPicPr>
            <a:picLocks noChangeAspect="1" noChangeArrowheads="1"/>
          </p:cNvPicPr>
          <p:nvPr/>
        </p:nvPicPr>
        <p:blipFill>
          <a:blip r:embed="rId4"/>
          <a:srcRect/>
          <a:stretch>
            <a:fillRect/>
          </a:stretch>
        </p:blipFill>
        <p:spPr bwMode="auto">
          <a:xfrm>
            <a:off x="0" y="0"/>
            <a:ext cx="946150" cy="1866900"/>
          </a:xfrm>
          <a:prstGeom prst="rect">
            <a:avLst/>
          </a:prstGeom>
          <a:noFill/>
          <a:ln w="9525">
            <a:noFill/>
            <a:miter lim="800000"/>
            <a:headEnd/>
            <a:tailEnd/>
          </a:ln>
        </p:spPr>
      </p:pic>
      <p:sp>
        <p:nvSpPr>
          <p:cNvPr id="2"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discrete" valueType="clr">
                                      <p:cBhvr override="childStyle">
                                        <p:cTn id="25"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4"/>
                                        </p:tgtEl>
                                        <p:attrNameLst>
                                          <p:attrName>fillcolor</p:attrName>
                                        </p:attrNameLst>
                                      </p:cBhvr>
                                      <p:tavLst>
                                        <p:tav tm="0">
                                          <p:val>
                                            <p:clrVal>
                                              <a:schemeClr val="accent2"/>
                                            </p:clrVal>
                                          </p:val>
                                        </p:tav>
                                        <p:tav tm="50000">
                                          <p:val>
                                            <p:clrVal>
                                              <a:schemeClr val="hlink"/>
                                            </p:clrVal>
                                          </p:val>
                                        </p:tav>
                                      </p:tavLst>
                                    </p:anim>
                                    <p:set>
                                      <p:cBhvr>
                                        <p:cTn id="27" dur="80"/>
                                        <p:tgtEl>
                                          <p:spTgt spid="4"/>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2000"/>
                            </p:stCondLst>
                            <p:childTnLst>
                              <p:par>
                                <p:cTn id="34" presetID="10" presetClass="exit" presetSubtype="0" fill="hold" nodeType="afterEffect">
                                  <p:stCondLst>
                                    <p:cond delay="1000"/>
                                  </p:stCondLst>
                                  <p:childTnLst>
                                    <p:animEffect transition="out" filter="fade">
                                      <p:cBhvr>
                                        <p:cTn id="35" dur="2000"/>
                                        <p:tgtEl>
                                          <p:spTgt spid="7"/>
                                        </p:tgtEl>
                                      </p:cBhvr>
                                    </p:animEffect>
                                    <p:set>
                                      <p:cBhvr>
                                        <p:cTn id="36" dur="1" fill="hold">
                                          <p:stCondLst>
                                            <p:cond delay="1999"/>
                                          </p:stCondLst>
                                        </p:cTn>
                                        <p:tgtEl>
                                          <p:spTgt spid="7"/>
                                        </p:tgtEl>
                                        <p:attrNameLst>
                                          <p:attrName>style.visibility</p:attrName>
                                        </p:attrNameLst>
                                      </p:cBhvr>
                                      <p:to>
                                        <p:strVal val="hidden"/>
                                      </p:to>
                                    </p:set>
                                  </p:childTnLst>
                                </p:cTn>
                              </p:par>
                            </p:childTnLst>
                          </p:cTn>
                        </p:par>
                        <p:par>
                          <p:cTn id="37" fill="hold">
                            <p:stCondLst>
                              <p:cond delay="5000"/>
                            </p:stCondLst>
                            <p:childTnLst>
                              <p:par>
                                <p:cTn id="38" presetID="10" presetClass="entr" presetSubtype="0" fill="hold" nodeType="after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2000"/>
                                        <p:tgtEl>
                                          <p:spTgt spid="6"/>
                                        </p:tgtEl>
                                      </p:cBhvr>
                                    </p:animEffect>
                                  </p:childTnLst>
                                </p:cTn>
                              </p:par>
                            </p:childTnLst>
                          </p:cTn>
                        </p:par>
                        <p:par>
                          <p:cTn id="41" fill="hold">
                            <p:stCondLst>
                              <p:cond delay="8500"/>
                            </p:stCondLst>
                            <p:childTnLst>
                              <p:par>
                                <p:cTn id="42" presetID="10" presetClass="exit" presetSubtype="0" fill="hold" nodeType="afterEffect">
                                  <p:stCondLst>
                                    <p:cond delay="1000"/>
                                  </p:stCondLst>
                                  <p:childTnLst>
                                    <p:animEffect transition="out" filter="fade">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childTnLst>
                          </p:cTn>
                        </p:par>
                        <p:par>
                          <p:cTn id="45" fill="hold">
                            <p:stCondLst>
                              <p:cond delay="11500"/>
                            </p:stCondLst>
                            <p:childTnLst>
                              <p:par>
                                <p:cTn id="46" presetID="10" presetClass="entr" presetSubtype="0" fill="hold" nodeType="afterEffect">
                                  <p:stCondLst>
                                    <p:cond delay="150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9218"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6" name="TextBox 5"/>
          <p:cNvSpPr txBox="1"/>
          <p:nvPr/>
        </p:nvSpPr>
        <p:spPr>
          <a:xfrm>
            <a:off x="1311275" y="168275"/>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clicking on Service tax Following Screen will be displayed:-</a:t>
            </a:r>
          </a:p>
          <a:p>
            <a:endParaRPr lang="en-US" sz="2000">
              <a:solidFill>
                <a:srgbClr val="000000"/>
              </a:solidFill>
              <a:effectLst>
                <a:outerShdw blurRad="38100" dist="38100" dir="2700000" algn="tl">
                  <a:srgbClr val="C0C0C0"/>
                </a:outerShdw>
              </a:effectLst>
              <a:cs typeface="Times New Roman" pitchFamily="18" charset="0"/>
            </a:endParaRPr>
          </a:p>
        </p:txBody>
      </p:sp>
      <p:sp>
        <p:nvSpPr>
          <p:cNvPr id="9" name="TextBox 8"/>
          <p:cNvSpPr txBox="1"/>
          <p:nvPr/>
        </p:nvSpPr>
        <p:spPr>
          <a:xfrm>
            <a:off x="65088" y="4449763"/>
            <a:ext cx="8999537" cy="1920875"/>
          </a:xfrm>
          <a:prstGeom prst="rect">
            <a:avLst/>
          </a:prstGeom>
          <a:noFill/>
        </p:spPr>
        <p:txBody>
          <a:bodyPr>
            <a:spAutoFit/>
          </a:bodyPr>
          <a:lstStyle/>
          <a:p>
            <a:pPr marL="228600" indent="-228600"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You need to click on “Click here to Register with ACES” link on the login page and submit the form “Registration with ACES” by furnishing a self-chosen user ID and e-mail ID. </a:t>
            </a:r>
          </a:p>
          <a:p>
            <a:pPr marL="228600" indent="-228600"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An auto generated password will be sent on users email. </a:t>
            </a:r>
          </a:p>
          <a:p>
            <a:pPr marL="228600" indent="-228600"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Remember Username (User Id) once selected cannot be changed however user can change password anytime using Change Password feature within ACES application.</a:t>
            </a:r>
          </a:p>
        </p:txBody>
      </p:sp>
      <p:pic>
        <p:nvPicPr>
          <p:cNvPr id="10" name="Picture 4"/>
          <p:cNvPicPr>
            <a:picLocks noChangeAspect="1" noChangeArrowheads="1"/>
          </p:cNvPicPr>
          <p:nvPr/>
        </p:nvPicPr>
        <p:blipFill>
          <a:blip r:embed="rId5"/>
          <a:srcRect l="19638" t="15582" r="19760" b="27632"/>
          <a:stretch>
            <a:fillRect/>
          </a:stretch>
        </p:blipFill>
        <p:spPr bwMode="auto">
          <a:xfrm>
            <a:off x="770021" y="1042988"/>
            <a:ext cx="7388543" cy="3229727"/>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pic>
        <p:nvPicPr>
          <p:cNvPr id="11" name="Picture 10" descr="1.jpg"/>
          <p:cNvPicPr>
            <a:picLocks noChangeAspect="1"/>
          </p:cNvPicPr>
          <p:nvPr/>
        </p:nvPicPr>
        <p:blipFill>
          <a:blip r:embed="rId6"/>
          <a:stretch>
            <a:fillRect/>
          </a:stretch>
        </p:blipFill>
        <p:spPr>
          <a:xfrm>
            <a:off x="1120862" y="934703"/>
            <a:ext cx="7479792" cy="3200400"/>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pic>
        <p:nvPicPr>
          <p:cNvPr id="12" name="Picture 2"/>
          <p:cNvPicPr>
            <a:picLocks noChangeAspect="1" noChangeArrowheads="1"/>
          </p:cNvPicPr>
          <p:nvPr/>
        </p:nvPicPr>
        <p:blipFill>
          <a:blip r:embed="rId7"/>
          <a:srcRect l="19375" t="2083" r="19375" b="34375"/>
          <a:stretch>
            <a:fillRect/>
          </a:stretch>
        </p:blipFill>
        <p:spPr bwMode="auto">
          <a:xfrm>
            <a:off x="1475371" y="812129"/>
            <a:ext cx="7315200" cy="3465097"/>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2000"/>
                                        <p:tgtEl>
                                          <p:spTgt spid="12"/>
                                        </p:tgtEl>
                                      </p:cBhvr>
                                    </p:animEffect>
                                  </p:childTnLst>
                                </p:cTn>
                              </p:par>
                            </p:childTnLst>
                          </p:cTn>
                        </p:par>
                        <p:par>
                          <p:cTn id="15" fill="hold">
                            <p:stCondLst>
                              <p:cond delay="2000"/>
                            </p:stCondLst>
                            <p:childTnLst>
                              <p:par>
                                <p:cTn id="16" presetID="10" presetClass="exit" presetSubtype="0" fill="hold" nodeType="afterEffect">
                                  <p:stCondLst>
                                    <p:cond delay="1000"/>
                                  </p:stCondLst>
                                  <p:childTnLst>
                                    <p:animEffect transition="out" filter="fade">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par>
                          <p:cTn id="19" fill="hold">
                            <p:stCondLst>
                              <p:cond delay="5000"/>
                            </p:stCondLst>
                            <p:childTnLst>
                              <p:par>
                                <p:cTn id="20" presetID="10" presetClass="entr" presetSubtype="0" fill="hold" nodeType="afterEffect">
                                  <p:stCondLst>
                                    <p:cond delay="1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2000"/>
                                        <p:tgtEl>
                                          <p:spTgt spid="11"/>
                                        </p:tgtEl>
                                      </p:cBhvr>
                                    </p:animEffect>
                                  </p:childTnLst>
                                </p:cTn>
                              </p:par>
                            </p:childTnLst>
                          </p:cTn>
                        </p:par>
                        <p:par>
                          <p:cTn id="23" fill="hold">
                            <p:stCondLst>
                              <p:cond delay="8500"/>
                            </p:stCondLst>
                            <p:childTnLst>
                              <p:par>
                                <p:cTn id="24" presetID="10" presetClass="exit" presetSubtype="0" fill="hold" nodeType="afterEffect">
                                  <p:stCondLst>
                                    <p:cond delay="1000"/>
                                  </p:stCondLst>
                                  <p:childTnLst>
                                    <p:animEffect transition="out" filter="fade">
                                      <p:cBhvr>
                                        <p:cTn id="25" dur="2000"/>
                                        <p:tgtEl>
                                          <p:spTgt spid="11"/>
                                        </p:tgtEl>
                                      </p:cBhvr>
                                    </p:animEffect>
                                    <p:set>
                                      <p:cBhvr>
                                        <p:cTn id="26" dur="1" fill="hold">
                                          <p:stCondLst>
                                            <p:cond delay="1999"/>
                                          </p:stCondLst>
                                        </p:cTn>
                                        <p:tgtEl>
                                          <p:spTgt spid="11"/>
                                        </p:tgtEl>
                                        <p:attrNameLst>
                                          <p:attrName>style.visibility</p:attrName>
                                        </p:attrNameLst>
                                      </p:cBhvr>
                                      <p:to>
                                        <p:strVal val="hidden"/>
                                      </p:to>
                                    </p:set>
                                  </p:childTnLst>
                                </p:cTn>
                              </p:par>
                            </p:childTnLst>
                          </p:cTn>
                        </p:par>
                        <p:par>
                          <p:cTn id="27" fill="hold">
                            <p:stCondLst>
                              <p:cond delay="11500"/>
                            </p:stCondLst>
                            <p:childTnLst>
                              <p:par>
                                <p:cTn id="28" presetID="10" presetClass="entr" presetSubtype="0" fill="hold" nodeType="after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20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grpId="0" nodeType="clickEffect">
                                  <p:stCondLst>
                                    <p:cond delay="0"/>
                                  </p:stCondLst>
                                  <p:iterate type="lt">
                                    <p:tmPct val="50000"/>
                                  </p:iterate>
                                  <p:childTnLst>
                                    <p:set>
                                      <p:cBhvr>
                                        <p:cTn id="34" dur="1" fill="hold">
                                          <p:stCondLst>
                                            <p:cond delay="0"/>
                                          </p:stCondLst>
                                        </p:cTn>
                                        <p:tgtEl>
                                          <p:spTgt spid="9"/>
                                        </p:tgtEl>
                                        <p:attrNameLst>
                                          <p:attrName>style.visibility</p:attrName>
                                        </p:attrNameLst>
                                      </p:cBhvr>
                                      <p:to>
                                        <p:strVal val="visible"/>
                                      </p:to>
                                    </p:set>
                                    <p:anim calcmode="discrete" valueType="clr">
                                      <p:cBhvr override="childStyle">
                                        <p:cTn id="35"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9"/>
                                        </p:tgtEl>
                                        <p:attrNameLst>
                                          <p:attrName>fillcolor</p:attrName>
                                        </p:attrNameLst>
                                      </p:cBhvr>
                                      <p:tavLst>
                                        <p:tav tm="0">
                                          <p:val>
                                            <p:clrVal>
                                              <a:schemeClr val="accent2"/>
                                            </p:clrVal>
                                          </p:val>
                                        </p:tav>
                                        <p:tav tm="50000">
                                          <p:val>
                                            <p:clrVal>
                                              <a:schemeClr val="hlink"/>
                                            </p:clrVal>
                                          </p:val>
                                        </p:tav>
                                      </p:tavLst>
                                    </p:anim>
                                    <p:set>
                                      <p:cBhvr>
                                        <p:cTn id="37"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0242"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4" name="TextBox 3"/>
          <p:cNvSpPr txBox="1"/>
          <p:nvPr/>
        </p:nvSpPr>
        <p:spPr>
          <a:xfrm>
            <a:off x="923925" y="244475"/>
            <a:ext cx="7967663"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On successful registration with ACES following email will be sent to your email id containing user name and password: -</a:t>
            </a:r>
          </a:p>
        </p:txBody>
      </p:sp>
      <p:pic>
        <p:nvPicPr>
          <p:cNvPr id="10248" name="Picture 8"/>
          <p:cNvPicPr>
            <a:picLocks noChangeAspect="1" noChangeArrowheads="1"/>
          </p:cNvPicPr>
          <p:nvPr/>
        </p:nvPicPr>
        <p:blipFill>
          <a:blip r:embed="rId5"/>
          <a:srcRect/>
          <a:stretch>
            <a:fillRect/>
          </a:stretch>
        </p:blipFill>
        <p:spPr bwMode="auto">
          <a:xfrm>
            <a:off x="-147638" y="820738"/>
            <a:ext cx="7616826" cy="6280150"/>
          </a:xfrm>
          <a:prstGeom prst="rect">
            <a:avLst/>
          </a:prstGeom>
          <a:noFill/>
          <a:ln w="9525" algn="ctr">
            <a:noFill/>
            <a:miter lim="800000"/>
            <a:headEnd/>
            <a:tailEnd/>
          </a:ln>
          <a:effectLst/>
        </p:spPr>
      </p:pic>
      <p:sp>
        <p:nvSpPr>
          <p:cNvPr id="2" name="TextBox 3"/>
          <p:cNvSpPr txBox="1"/>
          <p:nvPr/>
        </p:nvSpPr>
        <p:spPr>
          <a:xfrm>
            <a:off x="6854825" y="3073400"/>
            <a:ext cx="2112963" cy="1311275"/>
          </a:xfrm>
          <a:prstGeom prst="rect">
            <a:avLst/>
          </a:prstGeom>
          <a:noFill/>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Use the allotted username and password to login the ACES website</a:t>
            </a:r>
          </a:p>
        </p:txBody>
      </p:sp>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248"/>
                                        </p:tgtEl>
                                        <p:attrNameLst>
                                          <p:attrName>style.visibility</p:attrName>
                                        </p:attrNameLst>
                                      </p:cBhvr>
                                      <p:to>
                                        <p:strVal val="visible"/>
                                      </p:to>
                                    </p:set>
                                    <p:animEffect transition="in" filter="fade">
                                      <p:cBhvr>
                                        <p:cTn id="11" dur="2000"/>
                                        <p:tgtEl>
                                          <p:spTgt spid="1024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iterate type="lt">
                                    <p:tmAbs val="75"/>
                                  </p:iterate>
                                  <p:childTnLst>
                                    <p:set>
                                      <p:cBhvr>
                                        <p:cTn id="15" dur="1" fill="hold">
                                          <p:stCondLst>
                                            <p:cond delay="74"/>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2"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1682"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4" name="TextBox 3"/>
          <p:cNvSpPr txBox="1"/>
          <p:nvPr/>
        </p:nvSpPr>
        <p:spPr>
          <a:xfrm>
            <a:off x="1220788" y="182563"/>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On successful login the following screen will be displayed where user can change the password and select a Hint Question.</a:t>
            </a:r>
          </a:p>
        </p:txBody>
      </p:sp>
      <p:pic>
        <p:nvPicPr>
          <p:cNvPr id="15364" name="Picture 4"/>
          <p:cNvPicPr>
            <a:picLocks noChangeAspect="1" noChangeArrowheads="1"/>
          </p:cNvPicPr>
          <p:nvPr/>
        </p:nvPicPr>
        <p:blipFill>
          <a:blip r:embed="rId5"/>
          <a:srcRect l="19638" t="15753" r="19555" b="27138"/>
          <a:stretch>
            <a:fillRect/>
          </a:stretch>
        </p:blipFill>
        <p:spPr bwMode="auto">
          <a:xfrm>
            <a:off x="842211" y="1193754"/>
            <a:ext cx="6932331" cy="3708363"/>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sp>
        <p:nvSpPr>
          <p:cNvPr id="8" name="TextBox 7"/>
          <p:cNvSpPr txBox="1"/>
          <p:nvPr/>
        </p:nvSpPr>
        <p:spPr>
          <a:xfrm>
            <a:off x="400050" y="5337175"/>
            <a:ext cx="5942013" cy="1144588"/>
          </a:xfrm>
          <a:prstGeom prst="rect">
            <a:avLst/>
          </a:prstGeom>
          <a:noFill/>
        </p:spPr>
        <p:txBody>
          <a:bodyPr>
            <a:spAutoFit/>
          </a:bodyPr>
          <a:lstStyle/>
          <a:p>
            <a:pPr algn="just">
              <a:lnSpc>
                <a:spcPct val="115000"/>
              </a:lnSpc>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Those fields marked with asterisk (“*”) in application are mandatory fields and the same are to be filled before proceeding further.</a:t>
            </a:r>
          </a:p>
        </p:txBody>
      </p:sp>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5364"/>
                                        </p:tgtEl>
                                        <p:attrNameLst>
                                          <p:attrName>style.visibility</p:attrName>
                                        </p:attrNameLst>
                                      </p:cBhvr>
                                      <p:to>
                                        <p:strVal val="visible"/>
                                      </p:to>
                                    </p:set>
                                    <p:animEffect transition="in" filter="fade">
                                      <p:cBhvr>
                                        <p:cTn id="14" dur="2000"/>
                                        <p:tgtEl>
                                          <p:spTgt spid="15364"/>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8"/>
                                        </p:tgtEl>
                                        <p:attrNameLst>
                                          <p:attrName>style.visibility</p:attrName>
                                        </p:attrNameLst>
                                      </p:cBhvr>
                                      <p:to>
                                        <p:strVal val="visible"/>
                                      </p:to>
                                    </p:set>
                                    <p:anim calcmode="discrete" valueType="clr">
                                      <p:cBhvr override="childStyle">
                                        <p:cTn id="19"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8"/>
                                        </p:tgtEl>
                                        <p:attrNameLst>
                                          <p:attrName>fillcolor</p:attrName>
                                        </p:attrNameLst>
                                      </p:cBhvr>
                                      <p:tavLst>
                                        <p:tav tm="0">
                                          <p:val>
                                            <p:clrVal>
                                              <a:schemeClr val="accent2"/>
                                            </p:clrVal>
                                          </p:val>
                                        </p:tav>
                                        <p:tav tm="50000">
                                          <p:val>
                                            <p:clrVal>
                                              <a:schemeClr val="hlink"/>
                                            </p:clrVal>
                                          </p:val>
                                        </p:tav>
                                      </p:tavLst>
                                    </p:anim>
                                    <p:set>
                                      <p:cBhvr>
                                        <p:cTn id="21"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1266"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4" name="TextBox 3"/>
          <p:cNvSpPr txBox="1"/>
          <p:nvPr/>
        </p:nvSpPr>
        <p:spPr>
          <a:xfrm>
            <a:off x="1354138" y="476250"/>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change of password User is taken directly to the Home screen. Here User must click on “REG” Menu and select “Fill ST-1” option.</a:t>
            </a:r>
          </a:p>
        </p:txBody>
      </p:sp>
      <p:pic>
        <p:nvPicPr>
          <p:cNvPr id="36866" name="Picture 2"/>
          <p:cNvPicPr>
            <a:picLocks noChangeAspect="1" noChangeArrowheads="1"/>
          </p:cNvPicPr>
          <p:nvPr/>
        </p:nvPicPr>
        <p:blipFill>
          <a:blip r:embed="rId5"/>
          <a:srcRect l="19540" t="15582" r="19760" b="15625"/>
          <a:stretch>
            <a:fillRect/>
          </a:stretch>
        </p:blipFill>
        <p:spPr bwMode="auto">
          <a:xfrm>
            <a:off x="880896" y="1617858"/>
            <a:ext cx="7400574" cy="4266200"/>
          </a:xfrm>
          <a:prstGeom prst="rect">
            <a:avLst/>
          </a:prstGeom>
          <a:ln>
            <a:noFill/>
          </a:ln>
          <a:effectLst>
            <a:glow rad="228600">
              <a:schemeClr val="accent4">
                <a:satMod val="175000"/>
                <a:alpha val="40000"/>
              </a:schemeClr>
            </a:glow>
            <a:outerShdw blurRad="292100" dist="139700" dir="2700000" algn="tl" rotWithShape="0">
              <a:srgbClr val="333333">
                <a:alpha val="65000"/>
              </a:srgbClr>
            </a:outerShdw>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6866"/>
                                        </p:tgtEl>
                                        <p:attrNameLst>
                                          <p:attrName>style.visibility</p:attrName>
                                        </p:attrNameLst>
                                      </p:cBhvr>
                                      <p:to>
                                        <p:strVal val="visible"/>
                                      </p:to>
                                    </p:set>
                                    <p:animEffect transition="in" filter="fade">
                                      <p:cBhvr>
                                        <p:cTn id="14" dur="2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2290"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6" name="TextBox 5"/>
          <p:cNvSpPr txBox="1"/>
          <p:nvPr/>
        </p:nvSpPr>
        <p:spPr>
          <a:xfrm>
            <a:off x="1179513" y="307975"/>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Now Form ST-1 appears on the user screen where he can fill the required details: -</a:t>
            </a:r>
          </a:p>
        </p:txBody>
      </p:sp>
      <p:pic>
        <p:nvPicPr>
          <p:cNvPr id="12293" name="Picture 5"/>
          <p:cNvPicPr>
            <a:picLocks noChangeAspect="1" noChangeArrowheads="1"/>
          </p:cNvPicPr>
          <p:nvPr/>
        </p:nvPicPr>
        <p:blipFill>
          <a:blip r:embed="rId5"/>
          <a:srcRect/>
          <a:stretch>
            <a:fillRect/>
          </a:stretch>
        </p:blipFill>
        <p:spPr bwMode="auto">
          <a:xfrm>
            <a:off x="582613" y="958850"/>
            <a:ext cx="8156575" cy="5522913"/>
          </a:xfrm>
          <a:prstGeom prst="rect">
            <a:avLst/>
          </a:prstGeom>
          <a:noFill/>
          <a:ln w="9525" algn="ctr">
            <a:noFill/>
            <a:miter lim="800000"/>
            <a:headEnd/>
            <a:tailEnd/>
          </a:ln>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2293"/>
                                        </p:tgtEl>
                                        <p:attrNameLst>
                                          <p:attrName>style.visibility</p:attrName>
                                        </p:attrNameLst>
                                      </p:cBhvr>
                                      <p:to>
                                        <p:strVal val="visible"/>
                                      </p:to>
                                    </p:set>
                                    <p:animEffect transition="in" filter="fade">
                                      <p:cBhvr>
                                        <p:cTn id="14"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3314"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5" name="TextBox 4"/>
          <p:cNvSpPr txBox="1"/>
          <p:nvPr/>
        </p:nvSpPr>
        <p:spPr>
          <a:xfrm>
            <a:off x="1408113" y="168275"/>
            <a:ext cx="7483475" cy="10064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User has to click on the search button (as highlighted below) to select the appropriate category of service from a list of Services under which he is covered: -</a:t>
            </a:r>
          </a:p>
        </p:txBody>
      </p:sp>
      <p:pic>
        <p:nvPicPr>
          <p:cNvPr id="13317" name="Picture 5"/>
          <p:cNvPicPr>
            <a:picLocks noChangeAspect="1" noChangeArrowheads="1"/>
          </p:cNvPicPr>
          <p:nvPr/>
        </p:nvPicPr>
        <p:blipFill>
          <a:blip r:embed="rId5"/>
          <a:srcRect/>
          <a:stretch>
            <a:fillRect/>
          </a:stretch>
        </p:blipFill>
        <p:spPr bwMode="auto">
          <a:xfrm>
            <a:off x="622300" y="954088"/>
            <a:ext cx="8456613" cy="6169025"/>
          </a:xfrm>
          <a:prstGeom prst="rect">
            <a:avLst/>
          </a:prstGeom>
          <a:noFill/>
          <a:ln w="9525" algn="ctr">
            <a:noFill/>
            <a:miter lim="800000"/>
            <a:headEnd/>
            <a:tailEnd/>
          </a:ln>
          <a:effectLst/>
        </p:spPr>
      </p:pic>
      <p:sp>
        <p:nvSpPr>
          <p:cNvPr id="2"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3317"/>
                                        </p:tgtEl>
                                        <p:attrNameLst>
                                          <p:attrName>style.visibility</p:attrName>
                                        </p:attrNameLst>
                                      </p:cBhvr>
                                      <p:to>
                                        <p:strVal val="visible"/>
                                      </p:to>
                                    </p:set>
                                    <p:animEffect transition="in" filter="fade">
                                      <p:cBhvr>
                                        <p:cTn id="14" dur="2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4338"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6" name="TextBox 5"/>
          <p:cNvSpPr txBox="1"/>
          <p:nvPr/>
        </p:nvSpPr>
        <p:spPr>
          <a:xfrm>
            <a:off x="1408113" y="168275"/>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filling the complete form click on the Next button to proceed further: -</a:t>
            </a:r>
          </a:p>
        </p:txBody>
      </p:sp>
      <p:pic>
        <p:nvPicPr>
          <p:cNvPr id="14341" name="Picture 5"/>
          <p:cNvPicPr>
            <a:picLocks noChangeAspect="1" noChangeArrowheads="1"/>
          </p:cNvPicPr>
          <p:nvPr/>
        </p:nvPicPr>
        <p:blipFill>
          <a:blip r:embed="rId5"/>
          <a:srcRect/>
          <a:stretch>
            <a:fillRect/>
          </a:stretch>
        </p:blipFill>
        <p:spPr bwMode="auto">
          <a:xfrm>
            <a:off x="712788" y="785813"/>
            <a:ext cx="8377237" cy="6022975"/>
          </a:xfrm>
          <a:prstGeom prst="rect">
            <a:avLst/>
          </a:prstGeom>
          <a:noFill/>
          <a:ln w="9525" algn="ctr">
            <a:noFill/>
            <a:miter lim="800000"/>
            <a:headEnd/>
            <a:tailEnd/>
          </a:ln>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341"/>
                                        </p:tgtEl>
                                        <p:attrNameLst>
                                          <p:attrName>style.visibility</p:attrName>
                                        </p:attrNameLst>
                                      </p:cBhvr>
                                      <p:to>
                                        <p:strVal val="visible"/>
                                      </p:to>
                                    </p:set>
                                    <p:animEffect transition="in" filter="fade">
                                      <p:cBhvr>
                                        <p:cTn id="14" dur="20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5362"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9" name="TextBox 8"/>
          <p:cNvSpPr txBox="1"/>
          <p:nvPr/>
        </p:nvSpPr>
        <p:spPr>
          <a:xfrm>
            <a:off x="1408113" y="168275"/>
            <a:ext cx="7483475" cy="701675"/>
          </a:xfrm>
          <a:prstGeom prst="rect">
            <a:avLst/>
          </a:prstGeom>
          <a:noFill/>
        </p:spPr>
        <p:txBody>
          <a:bodyPr>
            <a:spAutoFit/>
          </a:bodyPr>
          <a:lstStyle/>
          <a:p>
            <a:pPr algn="l">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Now the user has to fill Details of Authorized Signatory. Once every thing is filled the user must click on “Save and Continue button”.</a:t>
            </a:r>
          </a:p>
        </p:txBody>
      </p:sp>
      <p:pic>
        <p:nvPicPr>
          <p:cNvPr id="15367" name="Picture 7"/>
          <p:cNvPicPr>
            <a:picLocks noChangeAspect="1" noChangeArrowheads="1"/>
          </p:cNvPicPr>
          <p:nvPr/>
        </p:nvPicPr>
        <p:blipFill>
          <a:blip r:embed="rId5"/>
          <a:srcRect/>
          <a:stretch>
            <a:fillRect/>
          </a:stretch>
        </p:blipFill>
        <p:spPr bwMode="auto">
          <a:xfrm>
            <a:off x="582613" y="1073150"/>
            <a:ext cx="8355012" cy="5784850"/>
          </a:xfrm>
          <a:prstGeom prst="rect">
            <a:avLst/>
          </a:prstGeom>
          <a:noFill/>
          <a:ln w="9525" algn="ctr">
            <a:noFill/>
            <a:miter lim="800000"/>
            <a:headEnd/>
            <a:tailEnd/>
          </a:ln>
          <a:effectLst/>
        </p:spPr>
      </p:pic>
      <p:pic>
        <p:nvPicPr>
          <p:cNvPr id="15366" name="Picture 6"/>
          <p:cNvPicPr>
            <a:picLocks noChangeAspect="1" noChangeArrowheads="1"/>
          </p:cNvPicPr>
          <p:nvPr/>
        </p:nvPicPr>
        <p:blipFill>
          <a:blip r:embed="rId6"/>
          <a:srcRect/>
          <a:stretch>
            <a:fillRect/>
          </a:stretch>
        </p:blipFill>
        <p:spPr bwMode="auto">
          <a:xfrm>
            <a:off x="749300" y="1128713"/>
            <a:ext cx="8394700" cy="5529262"/>
          </a:xfrm>
          <a:prstGeom prst="rect">
            <a:avLst/>
          </a:prstGeom>
          <a:noFill/>
          <a:ln w="9525" algn="ctr">
            <a:noFill/>
            <a:miter lim="800000"/>
            <a:headEnd/>
            <a:tailEnd/>
          </a:ln>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5366"/>
                                        </p:tgtEl>
                                        <p:attrNameLst>
                                          <p:attrName>style.visibility</p:attrName>
                                        </p:attrNameLst>
                                      </p:cBhvr>
                                      <p:to>
                                        <p:strVal val="visible"/>
                                      </p:to>
                                    </p:set>
                                    <p:animEffect transition="in" filter="fade">
                                      <p:cBhvr>
                                        <p:cTn id="14" dur="2000"/>
                                        <p:tgtEl>
                                          <p:spTgt spid="15366"/>
                                        </p:tgtEl>
                                      </p:cBhvr>
                                    </p:animEffect>
                                  </p:childTnLst>
                                </p:cTn>
                              </p:par>
                            </p:childTnLst>
                          </p:cTn>
                        </p:par>
                        <p:par>
                          <p:cTn id="15" fill="hold">
                            <p:stCondLst>
                              <p:cond delay="2000"/>
                            </p:stCondLst>
                            <p:childTnLst>
                              <p:par>
                                <p:cTn id="16" presetID="10" presetClass="exit" presetSubtype="0" fill="hold" nodeType="afterEffect">
                                  <p:stCondLst>
                                    <p:cond delay="1000"/>
                                  </p:stCondLst>
                                  <p:childTnLst>
                                    <p:animEffect transition="out" filter="fade">
                                      <p:cBhvr>
                                        <p:cTn id="17" dur="2000"/>
                                        <p:tgtEl>
                                          <p:spTgt spid="15366"/>
                                        </p:tgtEl>
                                      </p:cBhvr>
                                    </p:animEffect>
                                    <p:set>
                                      <p:cBhvr>
                                        <p:cTn id="18" dur="1" fill="hold">
                                          <p:stCondLst>
                                            <p:cond delay="1999"/>
                                          </p:stCondLst>
                                        </p:cTn>
                                        <p:tgtEl>
                                          <p:spTgt spid="15366"/>
                                        </p:tgtEl>
                                        <p:attrNameLst>
                                          <p:attrName>style.visibility</p:attrName>
                                        </p:attrNameLst>
                                      </p:cBhvr>
                                      <p:to>
                                        <p:strVal val="hidden"/>
                                      </p:to>
                                    </p:set>
                                  </p:childTnLst>
                                </p:cTn>
                              </p:par>
                            </p:childTnLst>
                          </p:cTn>
                        </p:par>
                        <p:par>
                          <p:cTn id="19" fill="hold">
                            <p:stCondLst>
                              <p:cond delay="5000"/>
                            </p:stCondLst>
                            <p:childTnLst>
                              <p:par>
                                <p:cTn id="20" presetID="10" presetClass="entr" presetSubtype="0" fill="hold" nodeType="afterEffect">
                                  <p:stCondLst>
                                    <p:cond delay="1000"/>
                                  </p:stCondLst>
                                  <p:childTnLst>
                                    <p:set>
                                      <p:cBhvr>
                                        <p:cTn id="21" dur="1" fill="hold">
                                          <p:stCondLst>
                                            <p:cond delay="0"/>
                                          </p:stCondLst>
                                        </p:cTn>
                                        <p:tgtEl>
                                          <p:spTgt spid="15367"/>
                                        </p:tgtEl>
                                        <p:attrNameLst>
                                          <p:attrName>style.visibility</p:attrName>
                                        </p:attrNameLst>
                                      </p:cBhvr>
                                      <p:to>
                                        <p:strVal val="visible"/>
                                      </p:to>
                                    </p:set>
                                    <p:animEffect transition="in" filter="fade">
                                      <p:cBhvr>
                                        <p:cTn id="22" dur="20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6391" name="Picture 7"/>
          <p:cNvPicPr>
            <a:picLocks noChangeAspect="1" noChangeArrowheads="1"/>
          </p:cNvPicPr>
          <p:nvPr/>
        </p:nvPicPr>
        <p:blipFill>
          <a:blip r:embed="rId4"/>
          <a:srcRect/>
          <a:stretch>
            <a:fillRect/>
          </a:stretch>
        </p:blipFill>
        <p:spPr bwMode="auto">
          <a:xfrm>
            <a:off x="371475" y="1547813"/>
            <a:ext cx="8424863" cy="5056187"/>
          </a:xfrm>
          <a:prstGeom prst="rect">
            <a:avLst/>
          </a:prstGeom>
          <a:noFill/>
          <a:ln w="9525" algn="ctr">
            <a:noFill/>
            <a:miter lim="800000"/>
            <a:headEnd/>
            <a:tailEnd/>
          </a:ln>
          <a:effectLst/>
        </p:spPr>
      </p:pic>
      <p:pic>
        <p:nvPicPr>
          <p:cNvPr id="16386" name="Picture 5" descr="logo"/>
          <p:cNvPicPr>
            <a:picLocks noChangeAspect="1" noChangeArrowheads="1"/>
          </p:cNvPicPr>
          <p:nvPr/>
        </p:nvPicPr>
        <p:blipFill>
          <a:blip r:embed="rId5"/>
          <a:srcRect/>
          <a:stretch>
            <a:fillRect/>
          </a:stretch>
        </p:blipFill>
        <p:spPr bwMode="auto">
          <a:xfrm>
            <a:off x="0" y="0"/>
            <a:ext cx="962025" cy="1866900"/>
          </a:xfrm>
          <a:prstGeom prst="rect">
            <a:avLst/>
          </a:prstGeom>
          <a:noFill/>
          <a:ln w="9525">
            <a:noFill/>
            <a:miter lim="800000"/>
            <a:headEnd/>
            <a:tailEnd/>
          </a:ln>
        </p:spPr>
      </p:pic>
      <p:sp>
        <p:nvSpPr>
          <p:cNvPr id="7" name="TextBox 6"/>
          <p:cNvSpPr txBox="1"/>
          <p:nvPr/>
        </p:nvSpPr>
        <p:spPr>
          <a:xfrm>
            <a:off x="1017588" y="168275"/>
            <a:ext cx="7874000" cy="1311275"/>
          </a:xfrm>
          <a:prstGeom prst="rect">
            <a:avLst/>
          </a:prstGeom>
          <a:noFill/>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Now the printable version of dully filled ST-1 appears. User must check the details and if incorrect can change them by clicking on “Modify” button. If every thing is in order then before submitting the form user has to click on the “Print” button to get the hard copy for future use.</a:t>
            </a:r>
          </a:p>
        </p:txBody>
      </p:sp>
      <p:pic>
        <p:nvPicPr>
          <p:cNvPr id="16390" name="Picture 6"/>
          <p:cNvPicPr>
            <a:picLocks noChangeAspect="1" noChangeArrowheads="1"/>
          </p:cNvPicPr>
          <p:nvPr/>
        </p:nvPicPr>
        <p:blipFill>
          <a:blip r:embed="rId6"/>
          <a:srcRect/>
          <a:stretch>
            <a:fillRect/>
          </a:stretch>
        </p:blipFill>
        <p:spPr bwMode="auto">
          <a:xfrm>
            <a:off x="706438" y="1301750"/>
            <a:ext cx="8437562" cy="5302250"/>
          </a:xfrm>
          <a:prstGeom prst="rect">
            <a:avLst/>
          </a:prstGeom>
          <a:noFill/>
          <a:ln w="9525" algn="ctr">
            <a:noFill/>
            <a:miter lim="800000"/>
            <a:headEnd/>
            <a:tailEnd/>
          </a:ln>
          <a:effectLst/>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6390"/>
                                        </p:tgtEl>
                                        <p:attrNameLst>
                                          <p:attrName>style.visibility</p:attrName>
                                        </p:attrNameLst>
                                      </p:cBhvr>
                                      <p:to>
                                        <p:strVal val="visible"/>
                                      </p:to>
                                    </p:set>
                                    <p:animEffect transition="in" filter="fade">
                                      <p:cBhvr>
                                        <p:cTn id="14" dur="2000"/>
                                        <p:tgtEl>
                                          <p:spTgt spid="16390"/>
                                        </p:tgtEl>
                                      </p:cBhvr>
                                    </p:animEffect>
                                  </p:childTnLst>
                                </p:cTn>
                              </p:par>
                            </p:childTnLst>
                          </p:cTn>
                        </p:par>
                        <p:par>
                          <p:cTn id="15" fill="hold">
                            <p:stCondLst>
                              <p:cond delay="2000"/>
                            </p:stCondLst>
                            <p:childTnLst>
                              <p:par>
                                <p:cTn id="16" presetID="10" presetClass="exit" presetSubtype="0" fill="hold" nodeType="afterEffect">
                                  <p:stCondLst>
                                    <p:cond delay="1000"/>
                                  </p:stCondLst>
                                  <p:childTnLst>
                                    <p:animEffect transition="out" filter="fade">
                                      <p:cBhvr>
                                        <p:cTn id="17" dur="2000"/>
                                        <p:tgtEl>
                                          <p:spTgt spid="16390"/>
                                        </p:tgtEl>
                                      </p:cBhvr>
                                    </p:animEffect>
                                    <p:set>
                                      <p:cBhvr>
                                        <p:cTn id="18" dur="1" fill="hold">
                                          <p:stCondLst>
                                            <p:cond delay="1999"/>
                                          </p:stCondLst>
                                        </p:cTn>
                                        <p:tgtEl>
                                          <p:spTgt spid="16390"/>
                                        </p:tgtEl>
                                        <p:attrNameLst>
                                          <p:attrName>style.visibility</p:attrName>
                                        </p:attrNameLst>
                                      </p:cBhvr>
                                      <p:to>
                                        <p:strVal val="hidden"/>
                                      </p:to>
                                    </p:set>
                                  </p:childTnLst>
                                </p:cTn>
                              </p:par>
                            </p:childTnLst>
                          </p:cTn>
                        </p:par>
                        <p:par>
                          <p:cTn id="19" fill="hold">
                            <p:stCondLst>
                              <p:cond delay="5000"/>
                            </p:stCondLst>
                            <p:childTnLst>
                              <p:par>
                                <p:cTn id="20" presetID="10" presetClass="entr" presetSubtype="0" fill="hold" nodeType="afterEffect">
                                  <p:stCondLst>
                                    <p:cond delay="1000"/>
                                  </p:stCondLst>
                                  <p:childTnLst>
                                    <p:set>
                                      <p:cBhvr>
                                        <p:cTn id="21" dur="1" fill="hold">
                                          <p:stCondLst>
                                            <p:cond delay="0"/>
                                          </p:stCondLst>
                                        </p:cTn>
                                        <p:tgtEl>
                                          <p:spTgt spid="16391"/>
                                        </p:tgtEl>
                                        <p:attrNameLst>
                                          <p:attrName>style.visibility</p:attrName>
                                        </p:attrNameLst>
                                      </p:cBhvr>
                                      <p:to>
                                        <p:strVal val="visible"/>
                                      </p:to>
                                    </p:set>
                                    <p:animEffect transition="in" filter="fade">
                                      <p:cBhvr>
                                        <p:cTn id="22" dur="20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7410"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5" name="TextBox 4"/>
          <p:cNvSpPr txBox="1"/>
          <p:nvPr/>
        </p:nvSpPr>
        <p:spPr>
          <a:xfrm>
            <a:off x="1098550" y="168275"/>
            <a:ext cx="7793038" cy="1006475"/>
          </a:xfrm>
          <a:prstGeom prst="rect">
            <a:avLst/>
          </a:prstGeom>
          <a:noFill/>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successful submission of the form, an acknowledgement appears which confirms the submission. A unique number appears on this page which is the Registration Number and can be noted for future references: -</a:t>
            </a:r>
          </a:p>
        </p:txBody>
      </p:sp>
      <p:pic>
        <p:nvPicPr>
          <p:cNvPr id="17413" name="Picture 5"/>
          <p:cNvPicPr>
            <a:picLocks noChangeAspect="1" noChangeArrowheads="1"/>
          </p:cNvPicPr>
          <p:nvPr/>
        </p:nvPicPr>
        <p:blipFill>
          <a:blip r:embed="rId5"/>
          <a:srcRect/>
          <a:stretch>
            <a:fillRect/>
          </a:stretch>
        </p:blipFill>
        <p:spPr bwMode="auto">
          <a:xfrm>
            <a:off x="1019175" y="1112838"/>
            <a:ext cx="7361238" cy="5370512"/>
          </a:xfrm>
          <a:prstGeom prst="rect">
            <a:avLst/>
          </a:prstGeom>
          <a:noFill/>
          <a:ln w="9525" algn="ctr">
            <a:noFill/>
            <a:miter lim="800000"/>
            <a:headEnd/>
            <a:tailEnd/>
          </a:ln>
          <a:effectLst/>
        </p:spPr>
      </p:pic>
      <p:sp>
        <p:nvSpPr>
          <p:cNvPr id="2"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7413"/>
                                        </p:tgtEl>
                                        <p:attrNameLst>
                                          <p:attrName>style.visibility</p:attrName>
                                        </p:attrNameLst>
                                      </p:cBhvr>
                                      <p:to>
                                        <p:strVal val="visible"/>
                                      </p:to>
                                    </p:set>
                                    <p:animEffect transition="in" filter="fade">
                                      <p:cBhvr>
                                        <p:cTn id="14" dur="2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lum/>
          </a:blip>
          <a:srcRect/>
          <a:stretch>
            <a:fillRect l="-20000" r="-20000"/>
          </a:stretch>
        </a:blipFill>
        <a:effectLst/>
      </p:bgPr>
    </p:bg>
    <p:spTree>
      <p:nvGrpSpPr>
        <p:cNvPr id="1" name=""/>
        <p:cNvGrpSpPr/>
        <p:nvPr/>
      </p:nvGrpSpPr>
      <p:grpSpPr>
        <a:xfrm>
          <a:off x="0" y="0"/>
          <a:ext cx="0" cy="0"/>
          <a:chOff x="0" y="0"/>
          <a:chExt cx="0" cy="0"/>
        </a:xfrm>
      </p:grpSpPr>
      <p:pic>
        <p:nvPicPr>
          <p:cNvPr id="18434" name="Picture 5" descr="logo"/>
          <p:cNvPicPr>
            <a:picLocks noChangeAspect="1" noChangeArrowheads="1"/>
          </p:cNvPicPr>
          <p:nvPr/>
        </p:nvPicPr>
        <p:blipFill>
          <a:blip r:embed="rId4"/>
          <a:srcRect/>
          <a:stretch>
            <a:fillRect/>
          </a:stretch>
        </p:blipFill>
        <p:spPr bwMode="auto">
          <a:xfrm>
            <a:off x="0" y="0"/>
            <a:ext cx="962025" cy="1866900"/>
          </a:xfrm>
          <a:prstGeom prst="rect">
            <a:avLst/>
          </a:prstGeom>
          <a:noFill/>
          <a:ln w="9525">
            <a:noFill/>
            <a:miter lim="800000"/>
            <a:headEnd/>
            <a:tailEnd/>
          </a:ln>
        </p:spPr>
      </p:pic>
      <p:sp>
        <p:nvSpPr>
          <p:cNvPr id="6" name="TextBox 5"/>
          <p:cNvSpPr txBox="1"/>
          <p:nvPr/>
        </p:nvSpPr>
        <p:spPr>
          <a:xfrm>
            <a:off x="1420813" y="800100"/>
            <a:ext cx="5157787" cy="1311275"/>
          </a:xfrm>
          <a:prstGeom prst="rect">
            <a:avLst/>
          </a:prstGeom>
          <a:noFill/>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filing registration application online, submit hard copy of the same to the concerned jurisdictional officer along with supporting documents.</a:t>
            </a:r>
          </a:p>
        </p:txBody>
      </p:sp>
      <p:sp>
        <p:nvSpPr>
          <p:cNvPr id="2" name="TextBox 5"/>
          <p:cNvSpPr txBox="1"/>
          <p:nvPr/>
        </p:nvSpPr>
        <p:spPr>
          <a:xfrm>
            <a:off x="3006725" y="2925763"/>
            <a:ext cx="5946775" cy="1920875"/>
          </a:xfrm>
          <a:prstGeom prst="rect">
            <a:avLst/>
          </a:prstGeom>
          <a:noFill/>
        </p:spPr>
        <p:txBody>
          <a:bodyPr>
            <a:spAutoFit/>
          </a:bodyPr>
          <a:lstStyle/>
          <a:p>
            <a:pPr algn="just">
              <a:buFont typeface="Wingdings" pitchFamily="2" charset="2"/>
              <a:buChar char="Ø"/>
            </a:pPr>
            <a:r>
              <a:rPr lang="en-US" sz="2000">
                <a:solidFill>
                  <a:srgbClr val="000000"/>
                </a:solidFill>
                <a:effectLst>
                  <a:outerShdw blurRad="38100" dist="38100" dir="2700000" algn="tl">
                    <a:srgbClr val="C0C0C0"/>
                  </a:outerShdw>
                </a:effectLst>
                <a:cs typeface="Times New Roman" pitchFamily="18" charset="0"/>
              </a:rPr>
              <a:t>After viewing the particulars in the application the jurisdictional Deputy Commissioner/Assistant Commissioner generates the Registration Certificate. The registration certificate is duly signed and sent to the Assessee. The assessee can also view the Registration Certificate under the REG menu.</a:t>
            </a:r>
          </a:p>
        </p:txBody>
      </p:sp>
      <p:pic>
        <p:nvPicPr>
          <p:cNvPr id="18438" name="Picture 6" descr="images"/>
          <p:cNvPicPr>
            <a:picLocks noChangeAspect="1" noChangeArrowheads="1"/>
          </p:cNvPicPr>
          <p:nvPr/>
        </p:nvPicPr>
        <p:blipFill>
          <a:blip r:embed="rId5"/>
          <a:srcRect/>
          <a:stretch>
            <a:fillRect/>
          </a:stretch>
        </p:blipFill>
        <p:spPr bwMode="auto">
          <a:xfrm>
            <a:off x="407988" y="2989263"/>
            <a:ext cx="2290762" cy="2305050"/>
          </a:xfrm>
          <a:prstGeom prst="rect">
            <a:avLst/>
          </a:prstGeom>
          <a:noFill/>
        </p:spPr>
      </p:pic>
      <p:pic>
        <p:nvPicPr>
          <p:cNvPr id="18439" name="Picture 7" descr="in"/>
          <p:cNvPicPr>
            <a:picLocks noChangeAspect="1" noChangeArrowheads="1"/>
          </p:cNvPicPr>
          <p:nvPr/>
        </p:nvPicPr>
        <p:blipFill>
          <a:blip r:embed="rId6"/>
          <a:srcRect/>
          <a:stretch>
            <a:fillRect/>
          </a:stretch>
        </p:blipFill>
        <p:spPr bwMode="auto">
          <a:xfrm>
            <a:off x="6888163" y="420688"/>
            <a:ext cx="2009775" cy="2276475"/>
          </a:xfrm>
          <a:prstGeom prst="rect">
            <a:avLst/>
          </a:prstGeom>
          <a:noFill/>
        </p:spPr>
      </p:pic>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9"/>
                                        </p:tgtEl>
                                        <p:attrNameLst>
                                          <p:attrName>style.visibility</p:attrName>
                                        </p:attrNameLst>
                                      </p:cBhvr>
                                      <p:to>
                                        <p:strVal val="visible"/>
                                      </p:to>
                                    </p:set>
                                    <p:animEffect transition="in" filter="fade">
                                      <p:cBhvr>
                                        <p:cTn id="7" dur="2000"/>
                                        <p:tgtEl>
                                          <p:spTgt spid="1843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6"/>
                                        </p:tgtEl>
                                        <p:attrNameLst>
                                          <p:attrName>style.visibility</p:attrName>
                                        </p:attrNameLst>
                                      </p:cBhvr>
                                      <p:to>
                                        <p:strVal val="visible"/>
                                      </p:to>
                                    </p:set>
                                    <p:anim calcmode="discrete" valueType="clr">
                                      <p:cBhvr override="childStyle">
                                        <p:cTn id="12"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6"/>
                                        </p:tgtEl>
                                        <p:attrNameLst>
                                          <p:attrName>fillcolor</p:attrName>
                                        </p:attrNameLst>
                                      </p:cBhvr>
                                      <p:tavLst>
                                        <p:tav tm="0">
                                          <p:val>
                                            <p:clrVal>
                                              <a:schemeClr val="accent2"/>
                                            </p:clrVal>
                                          </p:val>
                                        </p:tav>
                                        <p:tav tm="50000">
                                          <p:val>
                                            <p:clrVal>
                                              <a:schemeClr val="hlink"/>
                                            </p:clrVal>
                                          </p:val>
                                        </p:tav>
                                      </p:tavLst>
                                    </p:anim>
                                    <p:set>
                                      <p:cBhvr>
                                        <p:cTn id="14" dur="80"/>
                                        <p:tgtEl>
                                          <p:spTgt spid="6"/>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8438"/>
                                        </p:tgtEl>
                                        <p:attrNameLst>
                                          <p:attrName>style.visibility</p:attrName>
                                        </p:attrNameLst>
                                      </p:cBhvr>
                                      <p:to>
                                        <p:strVal val="visible"/>
                                      </p:to>
                                    </p:set>
                                    <p:animEffect transition="in" filter="fade">
                                      <p:cBhvr>
                                        <p:cTn id="19" dur="2000"/>
                                        <p:tgtEl>
                                          <p:spTgt spid="18438"/>
                                        </p:tgtEl>
                                      </p:cBhvr>
                                    </p:animEffect>
                                  </p:childTnLst>
                                </p:cTn>
                              </p:par>
                            </p:childTnLst>
                          </p:cTn>
                        </p:par>
                      </p:childTnLst>
                    </p:cTn>
                  </p:par>
                  <p:par>
                    <p:cTn id="20" fill="hold">
                      <p:stCondLst>
                        <p:cond delay="indefinite"/>
                      </p:stCondLst>
                      <p:childTnLst>
                        <p:par>
                          <p:cTn id="21" fill="hold">
                            <p:stCondLst>
                              <p:cond delay="0"/>
                            </p:stCondLst>
                            <p:childTnLst>
                              <p:par>
                                <p:cTn id="22" presetID="27" presetClass="entr" presetSubtype="0" fill="hold" grpId="0" nodeType="clickEffect">
                                  <p:stCondLst>
                                    <p:cond delay="0"/>
                                  </p:stCondLst>
                                  <p:iterate type="lt">
                                    <p:tmPct val="50000"/>
                                  </p:iterate>
                                  <p:childTnLst>
                                    <p:set>
                                      <p:cBhvr>
                                        <p:cTn id="23" dur="1" fill="hold">
                                          <p:stCondLst>
                                            <p:cond delay="0"/>
                                          </p:stCondLst>
                                        </p:cTn>
                                        <p:tgtEl>
                                          <p:spTgt spid="2"/>
                                        </p:tgtEl>
                                        <p:attrNameLst>
                                          <p:attrName>style.visibility</p:attrName>
                                        </p:attrNameLst>
                                      </p:cBhvr>
                                      <p:to>
                                        <p:strVal val="visible"/>
                                      </p:to>
                                    </p:set>
                                    <p:anim calcmode="discrete" valueType="clr">
                                      <p:cBhvr override="childStyle">
                                        <p:cTn id="24"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2"/>
                                        </p:tgtEl>
                                        <p:attrNameLst>
                                          <p:attrName>fillcolor</p:attrName>
                                        </p:attrNameLst>
                                      </p:cBhvr>
                                      <p:tavLst>
                                        <p:tav tm="0">
                                          <p:val>
                                            <p:clrVal>
                                              <a:schemeClr val="accent2"/>
                                            </p:clrVal>
                                          </p:val>
                                        </p:tav>
                                        <p:tav tm="50000">
                                          <p:val>
                                            <p:clrVal>
                                              <a:schemeClr val="hlink"/>
                                            </p:clrVal>
                                          </p:val>
                                        </p:tav>
                                      </p:tavLst>
                                    </p:anim>
                                    <p:set>
                                      <p:cBhvr>
                                        <p:cTn id="26"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722438" y="1998663"/>
            <a:ext cx="6111875" cy="1265237"/>
          </a:xfrm>
        </p:spPr>
        <p:txBody>
          <a:bodyPr>
            <a:normAutofit/>
          </a:bodyPr>
          <a:lstStyle/>
          <a:p>
            <a:pPr eaLnBrk="1" hangingPunct="1"/>
            <a:r>
              <a:rPr lang="en-US" altLang="zh-CN" sz="7200" smtClean="0">
                <a:solidFill>
                  <a:schemeClr val="tx1"/>
                </a:solidFill>
                <a:ea typeface="宋体" pitchFamily="2" charset="-122"/>
              </a:rPr>
              <a:t>Thank you !</a:t>
            </a:r>
          </a:p>
        </p:txBody>
      </p:sp>
      <p:sp>
        <p:nvSpPr>
          <p:cNvPr id="3" name="Rounded Rectangle 2"/>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pPr fontAlgn="auto">
              <a:spcBef>
                <a:spcPts val="0"/>
              </a:spcBef>
              <a:spcAft>
                <a:spcPts val="0"/>
              </a:spcAft>
              <a:defRPr/>
            </a:pPr>
            <a:r>
              <a:rPr lang="en-US" sz="1600" kern="0" dirty="0">
                <a:solidFill>
                  <a:srgbClr val="000000"/>
                </a:solidFill>
                <a:effectLst/>
                <a:latin typeface="Arial"/>
                <a:cs typeface="Arial"/>
              </a:rPr>
              <a:t>Prepared and Presented by CA. Pradeep Jain │www.capradeepjain.com │ Page no. 1</a:t>
            </a:r>
          </a:p>
        </p:txBody>
      </p:sp>
      <p:sp>
        <p:nvSpPr>
          <p:cNvPr id="5" name="Rounded Rectangle 4"/>
          <p:cNvSpPr/>
          <p:nvPr/>
        </p:nvSpPr>
        <p:spPr>
          <a:xfrm>
            <a:off x="12700" y="6540500"/>
            <a:ext cx="9144000" cy="304800"/>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r>
              <a:rPr lang="en-US" sz="1600">
                <a:solidFill>
                  <a:srgbClr val="000000"/>
                </a:solidFill>
                <a:effectLst/>
                <a:latin typeface="Arial" charset="0"/>
                <a:ea typeface="Gulim" pitchFamily="34" charset="-127"/>
                <a:cs typeface="Arial" charset="0"/>
              </a:rPr>
              <a:t>Prepared and Presented by CA. Pradeep Jain </a:t>
            </a:r>
            <a:r>
              <a:rPr lang="en-US" sz="1600">
                <a:solidFill>
                  <a:srgbClr val="000000"/>
                </a:solidFill>
                <a:effectLst/>
                <a:latin typeface="Arial" charset="0"/>
                <a:ea typeface="Gulim" pitchFamily="34" charset="-127"/>
                <a:cs typeface="Arial" charset="0"/>
                <a:sym typeface="Wingdings" pitchFamily="2" charset="2"/>
              </a:rPr>
              <a:t></a:t>
            </a:r>
            <a:r>
              <a:rPr lang="en-US">
                <a:solidFill>
                  <a:srgbClr val="000000"/>
                </a:solidFill>
                <a:effectLst/>
                <a:latin typeface="Times New Roman" pitchFamily="18" charset="0"/>
                <a:ea typeface="Gulim" pitchFamily="34" charset="-127"/>
              </a:rPr>
              <a:t> </a:t>
            </a:r>
            <a:r>
              <a:rPr lang="en-US" sz="1600">
                <a:solidFill>
                  <a:srgbClr val="000000"/>
                </a:solidFill>
                <a:effectLst/>
                <a:latin typeface="Arial" charset="0"/>
                <a:ea typeface="Gulim" pitchFamily="34" charset="-127"/>
                <a:cs typeface="Arial" charset="0"/>
              </a:rPr>
              <a:t>www.capradeepjain.com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down)">
                                      <p:cBhvr>
                                        <p:cTn id="7" dur="580">
                                          <p:stCondLst>
                                            <p:cond delay="0"/>
                                          </p:stCondLst>
                                        </p:cTn>
                                        <p:tgtEl>
                                          <p:spTgt spid="22530"/>
                                        </p:tgtEl>
                                      </p:cBhvr>
                                    </p:animEffect>
                                    <p:anim calcmode="lin" valueType="num">
                                      <p:cBhvr>
                                        <p:cTn id="8" dur="1822" tmFilter="0,0; 0.14,0.36; 0.43,0.73; 0.71,0.91; 1.0,1.0">
                                          <p:stCondLst>
                                            <p:cond delay="0"/>
                                          </p:stCondLst>
                                        </p:cTn>
                                        <p:tgtEl>
                                          <p:spTgt spid="2253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253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253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253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2530"/>
                                        </p:tgtEl>
                                        <p:attrNameLst>
                                          <p:attrName>ppt_y</p:attrName>
                                        </p:attrNameLst>
                                      </p:cBhvr>
                                      <p:tavLst>
                                        <p:tav tm="0" fmla="#ppt_y-sin(pi*$)/81">
                                          <p:val>
                                            <p:fltVal val="0"/>
                                          </p:val>
                                        </p:tav>
                                        <p:tav tm="100000">
                                          <p:val>
                                            <p:fltVal val="1"/>
                                          </p:val>
                                        </p:tav>
                                      </p:tavLst>
                                    </p:anim>
                                    <p:animScale>
                                      <p:cBhvr>
                                        <p:cTn id="13" dur="26">
                                          <p:stCondLst>
                                            <p:cond delay="650"/>
                                          </p:stCondLst>
                                        </p:cTn>
                                        <p:tgtEl>
                                          <p:spTgt spid="22530"/>
                                        </p:tgtEl>
                                      </p:cBhvr>
                                      <p:to x="100000" y="60000"/>
                                    </p:animScale>
                                    <p:animScale>
                                      <p:cBhvr>
                                        <p:cTn id="14" dur="166" decel="50000">
                                          <p:stCondLst>
                                            <p:cond delay="676"/>
                                          </p:stCondLst>
                                        </p:cTn>
                                        <p:tgtEl>
                                          <p:spTgt spid="22530"/>
                                        </p:tgtEl>
                                      </p:cBhvr>
                                      <p:to x="100000" y="100000"/>
                                    </p:animScale>
                                    <p:animScale>
                                      <p:cBhvr>
                                        <p:cTn id="15" dur="26">
                                          <p:stCondLst>
                                            <p:cond delay="1312"/>
                                          </p:stCondLst>
                                        </p:cTn>
                                        <p:tgtEl>
                                          <p:spTgt spid="22530"/>
                                        </p:tgtEl>
                                      </p:cBhvr>
                                      <p:to x="100000" y="80000"/>
                                    </p:animScale>
                                    <p:animScale>
                                      <p:cBhvr>
                                        <p:cTn id="16" dur="166" decel="50000">
                                          <p:stCondLst>
                                            <p:cond delay="1338"/>
                                          </p:stCondLst>
                                        </p:cTn>
                                        <p:tgtEl>
                                          <p:spTgt spid="22530"/>
                                        </p:tgtEl>
                                      </p:cBhvr>
                                      <p:to x="100000" y="100000"/>
                                    </p:animScale>
                                    <p:animScale>
                                      <p:cBhvr>
                                        <p:cTn id="17" dur="26">
                                          <p:stCondLst>
                                            <p:cond delay="1642"/>
                                          </p:stCondLst>
                                        </p:cTn>
                                        <p:tgtEl>
                                          <p:spTgt spid="22530"/>
                                        </p:tgtEl>
                                      </p:cBhvr>
                                      <p:to x="100000" y="90000"/>
                                    </p:animScale>
                                    <p:animScale>
                                      <p:cBhvr>
                                        <p:cTn id="18" dur="166" decel="50000">
                                          <p:stCondLst>
                                            <p:cond delay="1668"/>
                                          </p:stCondLst>
                                        </p:cTn>
                                        <p:tgtEl>
                                          <p:spTgt spid="22530"/>
                                        </p:tgtEl>
                                      </p:cBhvr>
                                      <p:to x="100000" y="100000"/>
                                    </p:animScale>
                                    <p:animScale>
                                      <p:cBhvr>
                                        <p:cTn id="19" dur="26">
                                          <p:stCondLst>
                                            <p:cond delay="1808"/>
                                          </p:stCondLst>
                                        </p:cTn>
                                        <p:tgtEl>
                                          <p:spTgt spid="22530"/>
                                        </p:tgtEl>
                                      </p:cBhvr>
                                      <p:to x="100000" y="95000"/>
                                    </p:animScale>
                                    <p:animScale>
                                      <p:cBhvr>
                                        <p:cTn id="20" dur="166" decel="50000">
                                          <p:stCondLst>
                                            <p:cond delay="1834"/>
                                          </p:stCondLst>
                                        </p:cTn>
                                        <p:tgtEl>
                                          <p:spTgt spid="225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theme/theme1.xml><?xml version="1.0" encoding="utf-8"?>
<a:theme xmlns:a="http://schemas.openxmlformats.org/drawingml/2006/main" name="Business3">
  <a:themeElements>
    <a:clrScheme name="business5 1">
      <a:dk1>
        <a:srgbClr val="4D4D4D"/>
      </a:dk1>
      <a:lt1>
        <a:srgbClr val="FFFFFF"/>
      </a:lt1>
      <a:dk2>
        <a:srgbClr val="F2EF62"/>
      </a:dk2>
      <a:lt2>
        <a:srgbClr val="DDDDDD"/>
      </a:lt2>
      <a:accent1>
        <a:srgbClr val="8FAD2F"/>
      </a:accent1>
      <a:accent2>
        <a:srgbClr val="DBE8B2"/>
      </a:accent2>
      <a:accent3>
        <a:srgbClr val="FFFFFF"/>
      </a:accent3>
      <a:accent4>
        <a:srgbClr val="404040"/>
      </a:accent4>
      <a:accent5>
        <a:srgbClr val="C6D3AD"/>
      </a:accent5>
      <a:accent6>
        <a:srgbClr val="C6D2A1"/>
      </a:accent6>
      <a:hlink>
        <a:srgbClr val="BAD16F"/>
      </a:hlink>
      <a:folHlink>
        <a:srgbClr val="507800"/>
      </a:folHlink>
    </a:clrScheme>
    <a:fontScheme name="business5">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itchFamily="18" charset="0"/>
            <a:ea typeface="Gulim" pitchFamily="34" charset="-127"/>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itchFamily="18" charset="0"/>
            <a:ea typeface="Gulim" pitchFamily="34" charset="-127"/>
          </a:defRPr>
        </a:defPPr>
      </a:lstStyle>
    </a:lnDef>
  </a:objectDefaults>
  <a:extraClrSchemeLst>
    <a:extraClrScheme>
      <a:clrScheme name="business5 1">
        <a:dk1>
          <a:srgbClr val="4D4D4D"/>
        </a:dk1>
        <a:lt1>
          <a:srgbClr val="FFFFFF"/>
        </a:lt1>
        <a:dk2>
          <a:srgbClr val="F2EF62"/>
        </a:dk2>
        <a:lt2>
          <a:srgbClr val="DDDDDD"/>
        </a:lt2>
        <a:accent1>
          <a:srgbClr val="8FAD2F"/>
        </a:accent1>
        <a:accent2>
          <a:srgbClr val="DBE8B2"/>
        </a:accent2>
        <a:accent3>
          <a:srgbClr val="FFFFFF"/>
        </a:accent3>
        <a:accent4>
          <a:srgbClr val="404040"/>
        </a:accent4>
        <a:accent5>
          <a:srgbClr val="C6D3AD"/>
        </a:accent5>
        <a:accent6>
          <a:srgbClr val="C6D2A1"/>
        </a:accent6>
        <a:hlink>
          <a:srgbClr val="BAD16F"/>
        </a:hlink>
        <a:folHlink>
          <a:srgbClr val="507800"/>
        </a:folHlink>
      </a:clrScheme>
      <a:clrMap bg1="lt1" tx1="dk1" bg2="lt2" tx2="dk2" accent1="accent1" accent2="accent2" accent3="accent3" accent4="accent4" accent5="accent5" accent6="accent6" hlink="hlink" folHlink="folHlink"/>
    </a:extraClrScheme>
    <a:extraClrScheme>
      <a:clrScheme name="business5 2">
        <a:dk1>
          <a:srgbClr val="4D4D4D"/>
        </a:dk1>
        <a:lt1>
          <a:srgbClr val="FFFFFF"/>
        </a:lt1>
        <a:dk2>
          <a:srgbClr val="F4D18A"/>
        </a:dk2>
        <a:lt2>
          <a:srgbClr val="DDDDDD"/>
        </a:lt2>
        <a:accent1>
          <a:srgbClr val="B99633"/>
        </a:accent1>
        <a:accent2>
          <a:srgbClr val="EDE5D1"/>
        </a:accent2>
        <a:accent3>
          <a:srgbClr val="FFFFFF"/>
        </a:accent3>
        <a:accent4>
          <a:srgbClr val="404040"/>
        </a:accent4>
        <a:accent5>
          <a:srgbClr val="D9C9AD"/>
        </a:accent5>
        <a:accent6>
          <a:srgbClr val="D7CFBD"/>
        </a:accent6>
        <a:hlink>
          <a:srgbClr val="DAC896"/>
        </a:hlink>
        <a:folHlink>
          <a:srgbClr val="776101"/>
        </a:folHlink>
      </a:clrScheme>
      <a:clrMap bg1="lt1" tx1="dk1" bg2="lt2" tx2="dk2" accent1="accent1" accent2="accent2" accent3="accent3" accent4="accent4" accent5="accent5" accent6="accent6" hlink="hlink" folHlink="folHlink"/>
    </a:extraClrScheme>
    <a:extraClrScheme>
      <a:clrScheme name="business5 3">
        <a:dk1>
          <a:srgbClr val="4D4D4D"/>
        </a:dk1>
        <a:lt1>
          <a:srgbClr val="FFFFFF"/>
        </a:lt1>
        <a:dk2>
          <a:srgbClr val="61C2F3"/>
        </a:dk2>
        <a:lt2>
          <a:srgbClr val="DDDDDD"/>
        </a:lt2>
        <a:accent1>
          <a:srgbClr val="5968D7"/>
        </a:accent1>
        <a:accent2>
          <a:srgbClr val="BECDEA"/>
        </a:accent2>
        <a:accent3>
          <a:srgbClr val="FFFFFF"/>
        </a:accent3>
        <a:accent4>
          <a:srgbClr val="404040"/>
        </a:accent4>
        <a:accent5>
          <a:srgbClr val="B5B9E8"/>
        </a:accent5>
        <a:accent6>
          <a:srgbClr val="ACBAD4"/>
        </a:accent6>
        <a:hlink>
          <a:srgbClr val="93A8EB"/>
        </a:hlink>
        <a:folHlink>
          <a:srgbClr val="1300A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Business3</Template>
  <TotalTime>504</TotalTime>
  <Words>1077</Words>
  <Application>Microsoft PowerPoint</Application>
  <PresentationFormat>On-screen Show (4:3)</PresentationFormat>
  <Paragraphs>118</Paragraphs>
  <Slides>21</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Times New Roman</vt:lpstr>
      <vt:lpstr>Gulim</vt:lpstr>
      <vt:lpstr>Arial</vt:lpstr>
      <vt:lpstr>Verdana</vt:lpstr>
      <vt:lpstr>Wingdings</vt:lpstr>
      <vt:lpstr>宋体</vt:lpstr>
      <vt:lpstr>Calibri</vt:lpstr>
      <vt:lpstr>Business3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Thank you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Wondershare DemoCreator </dc:title>
  <dc:subject>Business PowerPoint Template</dc:subject>
  <dc:creator>pc</dc:creator>
  <cp:keywords>Business PowerPoint Template</cp:keywords>
  <dc:description>Copyright © Wondershare Software Co., Ltd. All Rights Reserved.</dc:description>
  <cp:lastModifiedBy>pc</cp:lastModifiedBy>
  <cp:revision>65</cp:revision>
  <dcterms:created xsi:type="dcterms:W3CDTF">2010-12-16T10:43:33Z</dcterms:created>
  <dcterms:modified xsi:type="dcterms:W3CDTF">2010-12-31T10:24:19Z</dcterms:modified>
  <cp:category>Business</cp:category>
</cp:coreProperties>
</file>